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61" r:id="rId2"/>
    <p:sldId id="362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D9D9D9"/>
    <a:srgbClr val="66FFFF"/>
    <a:srgbClr val="00B0F0"/>
    <a:srgbClr val="FF6600"/>
    <a:srgbClr val="99CCFF"/>
    <a:srgbClr val="BFBFBF"/>
    <a:srgbClr val="FF9999"/>
    <a:srgbClr val="FF505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2" d="100"/>
          <a:sy n="62" d="100"/>
        </p:scale>
        <p:origin x="90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digipot.net/" TargetMode="Externa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6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マル、二重丸図形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DDE0B9AD-8CBC-2E67-304E-821074899FF5}"/>
              </a:ext>
            </a:extLst>
          </p:cNvPr>
          <p:cNvSpPr/>
          <p:nvPr/>
        </p:nvSpPr>
        <p:spPr bwMode="auto">
          <a:xfrm>
            <a:off x="6074726" y="865560"/>
            <a:ext cx="1574203" cy="1575930"/>
          </a:xfrm>
          <a:custGeom>
            <a:avLst/>
            <a:gdLst>
              <a:gd name="connsiteX0" fmla="*/ 1284120 w 2916554"/>
              <a:gd name="connsiteY0" fmla="*/ 323521 h 2919754"/>
              <a:gd name="connsiteX1" fmla="*/ 323521 w 2916554"/>
              <a:gd name="connsiteY1" fmla="*/ 1284120 h 2919754"/>
              <a:gd name="connsiteX2" fmla="*/ 1284120 w 2916554"/>
              <a:gd name="connsiteY2" fmla="*/ 2244719 h 2919754"/>
              <a:gd name="connsiteX3" fmla="*/ 2244719 w 2916554"/>
              <a:gd name="connsiteY3" fmla="*/ 1284120 h 2919754"/>
              <a:gd name="connsiteX4" fmla="*/ 1284120 w 2916554"/>
              <a:gd name="connsiteY4" fmla="*/ 323521 h 2919754"/>
              <a:gd name="connsiteX5" fmla="*/ 1284120 w 2916554"/>
              <a:gd name="connsiteY5" fmla="*/ 0 h 2919754"/>
              <a:gd name="connsiteX6" fmla="*/ 2568240 w 2916554"/>
              <a:gd name="connsiteY6" fmla="*/ 1284120 h 2919754"/>
              <a:gd name="connsiteX7" fmla="*/ 2348933 w 2916554"/>
              <a:gd name="connsiteY7" fmla="*/ 2002084 h 2919754"/>
              <a:gd name="connsiteX8" fmla="*/ 2280684 w 2916554"/>
              <a:gd name="connsiteY8" fmla="*/ 2093352 h 2919754"/>
              <a:gd name="connsiteX9" fmla="*/ 2430854 w 2916554"/>
              <a:gd name="connsiteY9" fmla="*/ 2024917 h 2919754"/>
              <a:gd name="connsiteX10" fmla="*/ 2911171 w 2916554"/>
              <a:gd name="connsiteY10" fmla="*/ 1651352 h 2919754"/>
              <a:gd name="connsiteX11" fmla="*/ 2038397 w 2916554"/>
              <a:gd name="connsiteY11" fmla="*/ 2500522 h 2919754"/>
              <a:gd name="connsiteX12" fmla="*/ 1817211 w 2916554"/>
              <a:gd name="connsiteY12" fmla="*/ 2549708 h 2919754"/>
              <a:gd name="connsiteX13" fmla="*/ 1762427 w 2916554"/>
              <a:gd name="connsiteY13" fmla="*/ 2591297 h 2919754"/>
              <a:gd name="connsiteX14" fmla="*/ 444103 w 2916554"/>
              <a:gd name="connsiteY14" fmla="*/ 2743263 h 2919754"/>
              <a:gd name="connsiteX15" fmla="*/ 1201402 w 2916554"/>
              <a:gd name="connsiteY15" fmla="*/ 2565986 h 2919754"/>
              <a:gd name="connsiteX16" fmla="*/ 1204268 w 2916554"/>
              <a:gd name="connsiteY16" fmla="*/ 2564452 h 2919754"/>
              <a:gd name="connsiteX17" fmla="*/ 1201523 w 2916554"/>
              <a:gd name="connsiteY17" fmla="*/ 2564069 h 2919754"/>
              <a:gd name="connsiteX18" fmla="*/ 1152826 w 2916554"/>
              <a:gd name="connsiteY18" fmla="*/ 2561610 h 2919754"/>
              <a:gd name="connsiteX19" fmla="*/ 0 w 2916554"/>
              <a:gd name="connsiteY19" fmla="*/ 1284120 h 2919754"/>
              <a:gd name="connsiteX20" fmla="*/ 1284120 w 2916554"/>
              <a:gd name="connsiteY20" fmla="*/ 0 h 2919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916554" h="2919754">
                <a:moveTo>
                  <a:pt x="1284120" y="323521"/>
                </a:moveTo>
                <a:cubicBezTo>
                  <a:pt x="753596" y="323521"/>
                  <a:pt x="323521" y="753596"/>
                  <a:pt x="323521" y="1284120"/>
                </a:cubicBezTo>
                <a:cubicBezTo>
                  <a:pt x="323521" y="1814644"/>
                  <a:pt x="753596" y="2244719"/>
                  <a:pt x="1284120" y="2244719"/>
                </a:cubicBezTo>
                <a:cubicBezTo>
                  <a:pt x="1814644" y="2244719"/>
                  <a:pt x="2244719" y="1814644"/>
                  <a:pt x="2244719" y="1284120"/>
                </a:cubicBezTo>
                <a:cubicBezTo>
                  <a:pt x="2244719" y="753596"/>
                  <a:pt x="1814644" y="323521"/>
                  <a:pt x="1284120" y="323521"/>
                </a:cubicBezTo>
                <a:close/>
                <a:moveTo>
                  <a:pt x="1284120" y="0"/>
                </a:moveTo>
                <a:cubicBezTo>
                  <a:pt x="1993320" y="0"/>
                  <a:pt x="2568240" y="574920"/>
                  <a:pt x="2568240" y="1284120"/>
                </a:cubicBezTo>
                <a:cubicBezTo>
                  <a:pt x="2568240" y="1550070"/>
                  <a:pt x="2487392" y="1797137"/>
                  <a:pt x="2348933" y="2002084"/>
                </a:cubicBezTo>
                <a:lnTo>
                  <a:pt x="2280684" y="2093352"/>
                </a:lnTo>
                <a:lnTo>
                  <a:pt x="2430854" y="2024917"/>
                </a:lnTo>
                <a:cubicBezTo>
                  <a:pt x="2632391" y="1922676"/>
                  <a:pt x="2799097" y="1794806"/>
                  <a:pt x="2911171" y="1651352"/>
                </a:cubicBezTo>
                <a:cubicBezTo>
                  <a:pt x="2966496" y="1991110"/>
                  <a:pt x="2589823" y="2343433"/>
                  <a:pt x="2038397" y="2500522"/>
                </a:cubicBezTo>
                <a:lnTo>
                  <a:pt x="1817211" y="2549708"/>
                </a:lnTo>
                <a:lnTo>
                  <a:pt x="1762427" y="2591297"/>
                </a:lnTo>
                <a:cubicBezTo>
                  <a:pt x="1248755" y="2958227"/>
                  <a:pt x="675469" y="3030490"/>
                  <a:pt x="444103" y="2743263"/>
                </a:cubicBezTo>
                <a:cubicBezTo>
                  <a:pt x="671131" y="2758742"/>
                  <a:pt x="937040" y="2694422"/>
                  <a:pt x="1201402" y="2565986"/>
                </a:cubicBezTo>
                <a:lnTo>
                  <a:pt x="1204268" y="2564452"/>
                </a:lnTo>
                <a:lnTo>
                  <a:pt x="1201523" y="2564069"/>
                </a:lnTo>
                <a:lnTo>
                  <a:pt x="1152826" y="2561610"/>
                </a:lnTo>
                <a:cubicBezTo>
                  <a:pt x="505301" y="2495851"/>
                  <a:pt x="0" y="1948995"/>
                  <a:pt x="0" y="1284120"/>
                </a:cubicBezTo>
                <a:cubicBezTo>
                  <a:pt x="0" y="574920"/>
                  <a:pt x="574920" y="0"/>
                  <a:pt x="1284120" y="0"/>
                </a:cubicBez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AA104DF6-3203-4A7A-AD3C-66015CB1A28A}"/>
              </a:ext>
            </a:extLst>
          </p:cNvPr>
          <p:cNvSpPr/>
          <p:nvPr/>
        </p:nvSpPr>
        <p:spPr bwMode="auto">
          <a:xfrm>
            <a:off x="8029074" y="850523"/>
            <a:ext cx="1395155" cy="1586109"/>
          </a:xfrm>
          <a:custGeom>
            <a:avLst/>
            <a:gdLst>
              <a:gd name="connsiteX0" fmla="*/ 1284120 w 2568240"/>
              <a:gd name="connsiteY0" fmla="*/ 323521 h 2919754"/>
              <a:gd name="connsiteX1" fmla="*/ 323521 w 2568240"/>
              <a:gd name="connsiteY1" fmla="*/ 1284120 h 2919754"/>
              <a:gd name="connsiteX2" fmla="*/ 1284120 w 2568240"/>
              <a:gd name="connsiteY2" fmla="*/ 2244719 h 2919754"/>
              <a:gd name="connsiteX3" fmla="*/ 2244719 w 2568240"/>
              <a:gd name="connsiteY3" fmla="*/ 1284120 h 2919754"/>
              <a:gd name="connsiteX4" fmla="*/ 1284120 w 2568240"/>
              <a:gd name="connsiteY4" fmla="*/ 323521 h 2919754"/>
              <a:gd name="connsiteX5" fmla="*/ 1284120 w 2568240"/>
              <a:gd name="connsiteY5" fmla="*/ 0 h 2919754"/>
              <a:gd name="connsiteX6" fmla="*/ 2568240 w 2568240"/>
              <a:gd name="connsiteY6" fmla="*/ 1284120 h 2919754"/>
              <a:gd name="connsiteX7" fmla="*/ 2192130 w 2568240"/>
              <a:gd name="connsiteY7" fmla="*/ 2192130 h 2919754"/>
              <a:gd name="connsiteX8" fmla="*/ 2167714 w 2568240"/>
              <a:gd name="connsiteY8" fmla="*/ 2214321 h 2919754"/>
              <a:gd name="connsiteX9" fmla="*/ 2133585 w 2568240"/>
              <a:gd name="connsiteY9" fmla="*/ 2255923 h 2919754"/>
              <a:gd name="connsiteX10" fmla="*/ 1864247 w 2568240"/>
              <a:gd name="connsiteY10" fmla="*/ 2514002 h 2919754"/>
              <a:gd name="connsiteX11" fmla="*/ 444103 w 2568240"/>
              <a:gd name="connsiteY11" fmla="*/ 2743263 h 2919754"/>
              <a:gd name="connsiteX12" fmla="*/ 1201402 w 2568240"/>
              <a:gd name="connsiteY12" fmla="*/ 2565987 h 2919754"/>
              <a:gd name="connsiteX13" fmla="*/ 1204686 w 2568240"/>
              <a:gd name="connsiteY13" fmla="*/ 2564229 h 2919754"/>
              <a:gd name="connsiteX14" fmla="*/ 1152826 w 2568240"/>
              <a:gd name="connsiteY14" fmla="*/ 2561610 h 2919754"/>
              <a:gd name="connsiteX15" fmla="*/ 0 w 2568240"/>
              <a:gd name="connsiteY15" fmla="*/ 1284120 h 2919754"/>
              <a:gd name="connsiteX16" fmla="*/ 1284120 w 2568240"/>
              <a:gd name="connsiteY16" fmla="*/ 0 h 2919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2568240" h="2919754">
                <a:moveTo>
                  <a:pt x="1284120" y="323521"/>
                </a:moveTo>
                <a:cubicBezTo>
                  <a:pt x="753596" y="323521"/>
                  <a:pt x="323521" y="753596"/>
                  <a:pt x="323521" y="1284120"/>
                </a:cubicBezTo>
                <a:cubicBezTo>
                  <a:pt x="323521" y="1814644"/>
                  <a:pt x="753596" y="2244719"/>
                  <a:pt x="1284120" y="2244719"/>
                </a:cubicBezTo>
                <a:cubicBezTo>
                  <a:pt x="1814644" y="2244719"/>
                  <a:pt x="2244719" y="1814644"/>
                  <a:pt x="2244719" y="1284120"/>
                </a:cubicBezTo>
                <a:cubicBezTo>
                  <a:pt x="2244719" y="753596"/>
                  <a:pt x="1814644" y="323521"/>
                  <a:pt x="1284120" y="323521"/>
                </a:cubicBezTo>
                <a:close/>
                <a:moveTo>
                  <a:pt x="1284120" y="0"/>
                </a:moveTo>
                <a:cubicBezTo>
                  <a:pt x="1993320" y="0"/>
                  <a:pt x="2568240" y="574920"/>
                  <a:pt x="2568240" y="1284120"/>
                </a:cubicBezTo>
                <a:cubicBezTo>
                  <a:pt x="2568240" y="1638720"/>
                  <a:pt x="2424510" y="1959750"/>
                  <a:pt x="2192130" y="2192130"/>
                </a:cubicBezTo>
                <a:lnTo>
                  <a:pt x="2167714" y="2214321"/>
                </a:lnTo>
                <a:lnTo>
                  <a:pt x="2133585" y="2255923"/>
                </a:lnTo>
                <a:cubicBezTo>
                  <a:pt x="2055211" y="2345780"/>
                  <a:pt x="1965035" y="2432816"/>
                  <a:pt x="1864247" y="2514002"/>
                </a:cubicBezTo>
                <a:cubicBezTo>
                  <a:pt x="1326713" y="2946995"/>
                  <a:pt x="690894" y="3049638"/>
                  <a:pt x="444103" y="2743263"/>
                </a:cubicBezTo>
                <a:cubicBezTo>
                  <a:pt x="671131" y="2758742"/>
                  <a:pt x="937040" y="2694422"/>
                  <a:pt x="1201402" y="2565987"/>
                </a:cubicBezTo>
                <a:lnTo>
                  <a:pt x="1204686" y="2564229"/>
                </a:lnTo>
                <a:lnTo>
                  <a:pt x="1152826" y="2561610"/>
                </a:lnTo>
                <a:cubicBezTo>
                  <a:pt x="505301" y="2495851"/>
                  <a:pt x="0" y="1948995"/>
                  <a:pt x="0" y="1284120"/>
                </a:cubicBezTo>
                <a:cubicBezTo>
                  <a:pt x="0" y="574920"/>
                  <a:pt x="574920" y="0"/>
                  <a:pt x="1284120" y="0"/>
                </a:cubicBez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E2564FEE-3A9D-AA67-9F05-3C6F6FDC4A47}"/>
              </a:ext>
            </a:extLst>
          </p:cNvPr>
          <p:cNvSpPr/>
          <p:nvPr/>
        </p:nvSpPr>
        <p:spPr bwMode="auto">
          <a:xfrm>
            <a:off x="2324292" y="863715"/>
            <a:ext cx="1524114" cy="1455185"/>
          </a:xfrm>
          <a:custGeom>
            <a:avLst/>
            <a:gdLst>
              <a:gd name="connsiteX0" fmla="*/ 1099493 w 2083437"/>
              <a:gd name="connsiteY0" fmla="*/ 501 h 1989212"/>
              <a:gd name="connsiteX1" fmla="*/ 2045832 w 2083437"/>
              <a:gd name="connsiteY1" fmla="*/ 689290 h 1989212"/>
              <a:gd name="connsiteX2" fmla="*/ 1612104 w 2083437"/>
              <a:gd name="connsiteY2" fmla="*/ 1776428 h 1989212"/>
              <a:gd name="connsiteX3" fmla="*/ 1554068 w 2083437"/>
              <a:gd name="connsiteY3" fmla="*/ 1806709 h 1989212"/>
              <a:gd name="connsiteX4" fmla="*/ 1555750 w 2083437"/>
              <a:gd name="connsiteY4" fmla="*/ 1810368 h 1989212"/>
              <a:gd name="connsiteX5" fmla="*/ 1440499 w 2083437"/>
              <a:gd name="connsiteY5" fmla="*/ 1858990 h 1989212"/>
              <a:gd name="connsiteX6" fmla="*/ 0 w 2083437"/>
              <a:gd name="connsiteY6" fmla="*/ 1603993 h 1989212"/>
              <a:gd name="connsiteX7" fmla="*/ 1224781 w 2083437"/>
              <a:gd name="connsiteY7" fmla="*/ 1546700 h 1989212"/>
              <a:gd name="connsiteX8" fmla="*/ 1322068 w 2083437"/>
              <a:gd name="connsiteY8" fmla="*/ 1506656 h 1989212"/>
              <a:gd name="connsiteX9" fmla="*/ 1321776 w 2083437"/>
              <a:gd name="connsiteY9" fmla="*/ 1505817 h 1989212"/>
              <a:gd name="connsiteX10" fmla="*/ 1691298 w 2083437"/>
              <a:gd name="connsiteY10" fmla="*/ 791626 h 1989212"/>
              <a:gd name="connsiteX11" fmla="*/ 998029 w 2083437"/>
              <a:gd name="connsiteY11" fmla="*/ 384203 h 1989212"/>
              <a:gd name="connsiteX12" fmla="*/ 545178 w 2083437"/>
              <a:gd name="connsiteY12" fmla="*/ 940763 h 1989212"/>
              <a:gd name="connsiteX13" fmla="*/ 552789 w 2083437"/>
              <a:gd name="connsiteY13" fmla="*/ 1040201 h 1989212"/>
              <a:gd name="connsiteX14" fmla="*/ 553783 w 2083437"/>
              <a:gd name="connsiteY14" fmla="*/ 1047622 h 1989212"/>
              <a:gd name="connsiteX15" fmla="*/ 624854 w 2083437"/>
              <a:gd name="connsiteY15" fmla="*/ 1139643 h 1989212"/>
              <a:gd name="connsiteX16" fmla="*/ 777157 w 2083437"/>
              <a:gd name="connsiteY16" fmla="*/ 1139132 h 1989212"/>
              <a:gd name="connsiteX17" fmla="*/ 832659 w 2083437"/>
              <a:gd name="connsiteY17" fmla="*/ 1083129 h 1989212"/>
              <a:gd name="connsiteX18" fmla="*/ 851586 w 2083437"/>
              <a:gd name="connsiteY18" fmla="*/ 1010979 h 1989212"/>
              <a:gd name="connsiteX19" fmla="*/ 850461 w 2083437"/>
              <a:gd name="connsiteY19" fmla="*/ 1005279 h 1989212"/>
              <a:gd name="connsiteX20" fmla="*/ 1041181 w 2083437"/>
              <a:gd name="connsiteY20" fmla="*/ 810243 h 1989212"/>
              <a:gd name="connsiteX21" fmla="*/ 1231901 w 2083437"/>
              <a:gd name="connsiteY21" fmla="*/ 1005279 h 1989212"/>
              <a:gd name="connsiteX22" fmla="*/ 1218307 w 2083437"/>
              <a:gd name="connsiteY22" fmla="*/ 1074138 h 1989212"/>
              <a:gd name="connsiteX23" fmla="*/ 1209622 w 2083437"/>
              <a:gd name="connsiteY23" fmla="*/ 1142447 h 1989212"/>
              <a:gd name="connsiteX24" fmla="*/ 965723 w 2083437"/>
              <a:gd name="connsiteY24" fmla="*/ 1462657 h 1989212"/>
              <a:gd name="connsiteX25" fmla="*/ 438465 w 2083437"/>
              <a:gd name="connsiteY25" fmla="*/ 1464427 h 1989212"/>
              <a:gd name="connsiteX26" fmla="*/ 173993 w 2083437"/>
              <a:gd name="connsiteY26" fmla="*/ 1008292 h 1989212"/>
              <a:gd name="connsiteX27" fmla="*/ 178266 w 2083437"/>
              <a:gd name="connsiteY27" fmla="*/ 1008287 h 1989212"/>
              <a:gd name="connsiteX28" fmla="*/ 176202 w 2083437"/>
              <a:gd name="connsiteY28" fmla="*/ 932573 h 1989212"/>
              <a:gd name="connsiteX29" fmla="*/ 914923 w 2083437"/>
              <a:gd name="connsiteY29" fmla="*/ 24674 h 1989212"/>
              <a:gd name="connsiteX30" fmla="*/ 1099493 w 2083437"/>
              <a:gd name="connsiteY30" fmla="*/ 501 h 1989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2083437" h="1989212">
                <a:moveTo>
                  <a:pt x="1099493" y="501"/>
                </a:moveTo>
                <a:cubicBezTo>
                  <a:pt x="1527213" y="-13417"/>
                  <a:pt x="1922879" y="263323"/>
                  <a:pt x="2045832" y="689290"/>
                </a:cubicBezTo>
                <a:cubicBezTo>
                  <a:pt x="2168785" y="1115258"/>
                  <a:pt x="1981451" y="1560278"/>
                  <a:pt x="1612104" y="1776428"/>
                </a:cubicBezTo>
                <a:lnTo>
                  <a:pt x="1554068" y="1806709"/>
                </a:lnTo>
                <a:lnTo>
                  <a:pt x="1555750" y="1810368"/>
                </a:lnTo>
                <a:lnTo>
                  <a:pt x="1440499" y="1858990"/>
                </a:lnTo>
                <a:cubicBezTo>
                  <a:pt x="808921" y="2102046"/>
                  <a:pt x="181093" y="1998033"/>
                  <a:pt x="0" y="1603993"/>
                </a:cubicBezTo>
                <a:cubicBezTo>
                  <a:pt x="333972" y="1730354"/>
                  <a:pt x="784943" y="1707190"/>
                  <a:pt x="1224781" y="1546700"/>
                </a:cubicBezTo>
                <a:lnTo>
                  <a:pt x="1322068" y="1506656"/>
                </a:lnTo>
                <a:lnTo>
                  <a:pt x="1321776" y="1505817"/>
                </a:lnTo>
                <a:cubicBezTo>
                  <a:pt x="1615138" y="1403741"/>
                  <a:pt x="1777438" y="1090056"/>
                  <a:pt x="1691298" y="791626"/>
                </a:cubicBezTo>
                <a:cubicBezTo>
                  <a:pt x="1605158" y="493196"/>
                  <a:pt x="1300662" y="314249"/>
                  <a:pt x="998029" y="384203"/>
                </a:cubicBezTo>
                <a:cubicBezTo>
                  <a:pt x="733225" y="445413"/>
                  <a:pt x="550770" y="678482"/>
                  <a:pt x="545178" y="940763"/>
                </a:cubicBezTo>
                <a:lnTo>
                  <a:pt x="552789" y="1040201"/>
                </a:lnTo>
                <a:lnTo>
                  <a:pt x="553783" y="1047622"/>
                </a:lnTo>
                <a:cubicBezTo>
                  <a:pt x="564214" y="1085983"/>
                  <a:pt x="589452" y="1119326"/>
                  <a:pt x="624854" y="1139643"/>
                </a:cubicBezTo>
                <a:cubicBezTo>
                  <a:pt x="672057" y="1166732"/>
                  <a:pt x="730137" y="1166537"/>
                  <a:pt x="777157" y="1139132"/>
                </a:cubicBezTo>
                <a:cubicBezTo>
                  <a:pt x="800667" y="1125429"/>
                  <a:pt x="819621" y="1105968"/>
                  <a:pt x="832659" y="1083129"/>
                </a:cubicBezTo>
                <a:lnTo>
                  <a:pt x="851586" y="1010979"/>
                </a:lnTo>
                <a:lnTo>
                  <a:pt x="850461" y="1005279"/>
                </a:lnTo>
                <a:cubicBezTo>
                  <a:pt x="850461" y="897564"/>
                  <a:pt x="935849" y="810243"/>
                  <a:pt x="1041181" y="810243"/>
                </a:cubicBezTo>
                <a:cubicBezTo>
                  <a:pt x="1146513" y="810243"/>
                  <a:pt x="1231901" y="897564"/>
                  <a:pt x="1231901" y="1005279"/>
                </a:cubicBezTo>
                <a:lnTo>
                  <a:pt x="1218307" y="1074138"/>
                </a:lnTo>
                <a:lnTo>
                  <a:pt x="1209622" y="1142447"/>
                </a:lnTo>
                <a:cubicBezTo>
                  <a:pt x="1174402" y="1275489"/>
                  <a:pt x="1087808" y="1391500"/>
                  <a:pt x="965723" y="1462657"/>
                </a:cubicBezTo>
                <a:cubicBezTo>
                  <a:pt x="802943" y="1557532"/>
                  <a:pt x="601877" y="1558207"/>
                  <a:pt x="438465" y="1464427"/>
                </a:cubicBezTo>
                <a:cubicBezTo>
                  <a:pt x="275052" y="1370646"/>
                  <a:pt x="174198" y="1196703"/>
                  <a:pt x="173993" y="1008292"/>
                </a:cubicBezTo>
                <a:lnTo>
                  <a:pt x="178266" y="1008287"/>
                </a:lnTo>
                <a:lnTo>
                  <a:pt x="176202" y="932573"/>
                </a:lnTo>
                <a:cubicBezTo>
                  <a:pt x="185323" y="504723"/>
                  <a:pt x="482956" y="124525"/>
                  <a:pt x="914923" y="24674"/>
                </a:cubicBezTo>
                <a:cubicBezTo>
                  <a:pt x="976633" y="10410"/>
                  <a:pt x="1038390" y="2490"/>
                  <a:pt x="1099493" y="501"/>
                </a:cubicBez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E81FB989-1888-B97A-7E27-1E239A01C797}"/>
              </a:ext>
            </a:extLst>
          </p:cNvPr>
          <p:cNvSpPr/>
          <p:nvPr/>
        </p:nvSpPr>
        <p:spPr bwMode="auto">
          <a:xfrm>
            <a:off x="2324292" y="2813158"/>
            <a:ext cx="1523991" cy="1455095"/>
          </a:xfrm>
          <a:custGeom>
            <a:avLst/>
            <a:gdLst>
              <a:gd name="connsiteX0" fmla="*/ 1109008 w 2083268"/>
              <a:gd name="connsiteY0" fmla="*/ 369383 h 1989088"/>
              <a:gd name="connsiteX1" fmla="*/ 584863 w 2083268"/>
              <a:gd name="connsiteY1" fmla="*/ 741771 h 1989088"/>
              <a:gd name="connsiteX2" fmla="*/ 796693 w 2083268"/>
              <a:gd name="connsiteY2" fmla="*/ 1434047 h 1989088"/>
              <a:gd name="connsiteX3" fmla="*/ 795666 w 2083268"/>
              <a:gd name="connsiteY3" fmla="*/ 1435529 h 1989088"/>
              <a:gd name="connsiteX4" fmla="*/ 844643 w 2083268"/>
              <a:gd name="connsiteY4" fmla="*/ 1469297 h 1989088"/>
              <a:gd name="connsiteX5" fmla="*/ 900503 w 2083268"/>
              <a:gd name="connsiteY5" fmla="*/ 1607208 h 1989088"/>
              <a:gd name="connsiteX6" fmla="*/ 897230 w 2083268"/>
              <a:gd name="connsiteY6" fmla="*/ 1640408 h 1989088"/>
              <a:gd name="connsiteX7" fmla="*/ 1059570 w 2083268"/>
              <a:gd name="connsiteY7" fmla="*/ 1600299 h 1989088"/>
              <a:gd name="connsiteX8" fmla="*/ 1224781 w 2083268"/>
              <a:gd name="connsiteY8" fmla="*/ 1546576 h 1989088"/>
              <a:gd name="connsiteX9" fmla="*/ 1322068 w 2083268"/>
              <a:gd name="connsiteY9" fmla="*/ 1506532 h 1989088"/>
              <a:gd name="connsiteX10" fmla="*/ 1321776 w 2083268"/>
              <a:gd name="connsiteY10" fmla="*/ 1505693 h 1989088"/>
              <a:gd name="connsiteX11" fmla="*/ 1711327 w 2083268"/>
              <a:gd name="connsiteY11" fmla="*/ 895473 h 1989088"/>
              <a:gd name="connsiteX12" fmla="*/ 1208704 w 2083268"/>
              <a:gd name="connsiteY12" fmla="*/ 374428 h 1989088"/>
              <a:gd name="connsiteX13" fmla="*/ 1109008 w 2083268"/>
              <a:gd name="connsiteY13" fmla="*/ 369383 h 1989088"/>
              <a:gd name="connsiteX14" fmla="*/ 1095960 w 2083268"/>
              <a:gd name="connsiteY14" fmla="*/ 579 h 1989088"/>
              <a:gd name="connsiteX15" fmla="*/ 1258592 w 2083268"/>
              <a:gd name="connsiteY15" fmla="*/ 8808 h 1989088"/>
              <a:gd name="connsiteX16" fmla="*/ 2078506 w 2083268"/>
              <a:gd name="connsiteY16" fmla="*/ 858774 h 1989088"/>
              <a:gd name="connsiteX17" fmla="*/ 1591737 w 2083268"/>
              <a:gd name="connsiteY17" fmla="*/ 1787822 h 1989088"/>
              <a:gd name="connsiteX18" fmla="*/ 1553326 w 2083268"/>
              <a:gd name="connsiteY18" fmla="*/ 1804971 h 1989088"/>
              <a:gd name="connsiteX19" fmla="*/ 1555750 w 2083268"/>
              <a:gd name="connsiteY19" fmla="*/ 1810244 h 1989088"/>
              <a:gd name="connsiteX20" fmla="*/ 1440499 w 2083268"/>
              <a:gd name="connsiteY20" fmla="*/ 1858866 h 1989088"/>
              <a:gd name="connsiteX21" fmla="*/ 0 w 2083268"/>
              <a:gd name="connsiteY21" fmla="*/ 1603869 h 1989088"/>
              <a:gd name="connsiteX22" fmla="*/ 418321 w 2083268"/>
              <a:gd name="connsiteY22" fmla="*/ 1683587 h 1989088"/>
              <a:gd name="connsiteX23" fmla="*/ 520881 w 2083268"/>
              <a:gd name="connsiteY23" fmla="*/ 1683059 h 1989088"/>
              <a:gd name="connsiteX24" fmla="*/ 461017 w 2083268"/>
              <a:gd name="connsiteY24" fmla="*/ 1633538 h 1989088"/>
              <a:gd name="connsiteX25" fmla="*/ 240939 w 2083268"/>
              <a:gd name="connsiteY25" fmla="*/ 608043 h 1989088"/>
              <a:gd name="connsiteX26" fmla="*/ 1095960 w 2083268"/>
              <a:gd name="connsiteY26" fmla="*/ 579 h 19890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083268" h="1989088">
                <a:moveTo>
                  <a:pt x="1109008" y="369383"/>
                </a:moveTo>
                <a:cubicBezTo>
                  <a:pt x="878832" y="377419"/>
                  <a:pt x="670593" y="521290"/>
                  <a:pt x="584863" y="741771"/>
                </a:cubicBezTo>
                <a:cubicBezTo>
                  <a:pt x="486886" y="993750"/>
                  <a:pt x="574489" y="1280041"/>
                  <a:pt x="796693" y="1434047"/>
                </a:cubicBezTo>
                <a:lnTo>
                  <a:pt x="795666" y="1435529"/>
                </a:lnTo>
                <a:lnTo>
                  <a:pt x="844643" y="1469297"/>
                </a:lnTo>
                <a:cubicBezTo>
                  <a:pt x="879156" y="1504592"/>
                  <a:pt x="900503" y="1553351"/>
                  <a:pt x="900503" y="1607208"/>
                </a:cubicBezTo>
                <a:lnTo>
                  <a:pt x="897230" y="1640408"/>
                </a:lnTo>
                <a:lnTo>
                  <a:pt x="1059570" y="1600299"/>
                </a:lnTo>
                <a:cubicBezTo>
                  <a:pt x="1114648" y="1584553"/>
                  <a:pt x="1169801" y="1566637"/>
                  <a:pt x="1224781" y="1546576"/>
                </a:cubicBezTo>
                <a:lnTo>
                  <a:pt x="1322068" y="1506532"/>
                </a:lnTo>
                <a:lnTo>
                  <a:pt x="1321776" y="1505693"/>
                </a:lnTo>
                <a:cubicBezTo>
                  <a:pt x="1577117" y="1416846"/>
                  <a:pt x="1738216" y="1164490"/>
                  <a:pt x="1711327" y="895473"/>
                </a:cubicBezTo>
                <a:cubicBezTo>
                  <a:pt x="1684438" y="626457"/>
                  <a:pt x="1476578" y="410978"/>
                  <a:pt x="1208704" y="374428"/>
                </a:cubicBezTo>
                <a:cubicBezTo>
                  <a:pt x="1175220" y="369859"/>
                  <a:pt x="1141890" y="368235"/>
                  <a:pt x="1109008" y="369383"/>
                </a:cubicBezTo>
                <a:close/>
                <a:moveTo>
                  <a:pt x="1095960" y="579"/>
                </a:moveTo>
                <a:cubicBezTo>
                  <a:pt x="1149600" y="-1294"/>
                  <a:pt x="1203970" y="1355"/>
                  <a:pt x="1258592" y="8808"/>
                </a:cubicBezTo>
                <a:cubicBezTo>
                  <a:pt x="1695568" y="68432"/>
                  <a:pt x="2034643" y="419935"/>
                  <a:pt x="2078506" y="858774"/>
                </a:cubicBezTo>
                <a:cubicBezTo>
                  <a:pt x="2116886" y="1242758"/>
                  <a:pt x="1920481" y="1605934"/>
                  <a:pt x="1591737" y="1787822"/>
                </a:cubicBezTo>
                <a:lnTo>
                  <a:pt x="1553326" y="1804971"/>
                </a:lnTo>
                <a:lnTo>
                  <a:pt x="1555750" y="1810244"/>
                </a:lnTo>
                <a:lnTo>
                  <a:pt x="1440499" y="1858866"/>
                </a:lnTo>
                <a:cubicBezTo>
                  <a:pt x="808921" y="2101922"/>
                  <a:pt x="181093" y="1997909"/>
                  <a:pt x="0" y="1603869"/>
                </a:cubicBezTo>
                <a:cubicBezTo>
                  <a:pt x="125240" y="1651254"/>
                  <a:pt x="266932" y="1677613"/>
                  <a:pt x="418321" y="1683587"/>
                </a:cubicBezTo>
                <a:lnTo>
                  <a:pt x="520881" y="1683059"/>
                </a:lnTo>
                <a:lnTo>
                  <a:pt x="461017" y="1633538"/>
                </a:lnTo>
                <a:cubicBezTo>
                  <a:pt x="193019" y="1370226"/>
                  <a:pt x="101090" y="967707"/>
                  <a:pt x="240939" y="608043"/>
                </a:cubicBezTo>
                <a:cubicBezTo>
                  <a:pt x="380788" y="248378"/>
                  <a:pt x="720482" y="13688"/>
                  <a:pt x="1095960" y="579"/>
                </a:cubicBez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9624D150-B67A-A2EE-FC21-804F9FA0D0A8}"/>
              </a:ext>
            </a:extLst>
          </p:cNvPr>
          <p:cNvSpPr/>
          <p:nvPr/>
        </p:nvSpPr>
        <p:spPr bwMode="auto">
          <a:xfrm>
            <a:off x="2333812" y="4791210"/>
            <a:ext cx="1524108" cy="1455173"/>
          </a:xfrm>
          <a:custGeom>
            <a:avLst/>
            <a:gdLst>
              <a:gd name="connsiteX0" fmla="*/ 1113155 w 2083429"/>
              <a:gd name="connsiteY0" fmla="*/ 156 h 1989196"/>
              <a:gd name="connsiteX1" fmla="*/ 2047839 w 2083429"/>
              <a:gd name="connsiteY1" fmla="*/ 696328 h 1989196"/>
              <a:gd name="connsiteX2" fmla="*/ 1611238 w 2083429"/>
              <a:gd name="connsiteY2" fmla="*/ 1776915 h 1989196"/>
              <a:gd name="connsiteX3" fmla="*/ 1554067 w 2083429"/>
              <a:gd name="connsiteY3" fmla="*/ 1806690 h 1989196"/>
              <a:gd name="connsiteX4" fmla="*/ 1555750 w 2083429"/>
              <a:gd name="connsiteY4" fmla="*/ 1810352 h 1989196"/>
              <a:gd name="connsiteX5" fmla="*/ 1440499 w 2083429"/>
              <a:gd name="connsiteY5" fmla="*/ 1858974 h 1989196"/>
              <a:gd name="connsiteX6" fmla="*/ 0 w 2083429"/>
              <a:gd name="connsiteY6" fmla="*/ 1603977 h 1989196"/>
              <a:gd name="connsiteX7" fmla="*/ 1224781 w 2083429"/>
              <a:gd name="connsiteY7" fmla="*/ 1546684 h 1989196"/>
              <a:gd name="connsiteX8" fmla="*/ 1322068 w 2083429"/>
              <a:gd name="connsiteY8" fmla="*/ 1506640 h 1989196"/>
              <a:gd name="connsiteX9" fmla="*/ 1321776 w 2083429"/>
              <a:gd name="connsiteY9" fmla="*/ 1505801 h 1989196"/>
              <a:gd name="connsiteX10" fmla="*/ 1692528 w 2083429"/>
              <a:gd name="connsiteY10" fmla="*/ 795933 h 1989196"/>
              <a:gd name="connsiteX11" fmla="*/ 1006803 w 2083429"/>
              <a:gd name="connsiteY11" fmla="*/ 382229 h 1989196"/>
              <a:gd name="connsiteX12" fmla="*/ 545608 w 2083429"/>
              <a:gd name="connsiteY12" fmla="*/ 927880 h 1989196"/>
              <a:gd name="connsiteX13" fmla="*/ 550534 w 2083429"/>
              <a:gd name="connsiteY13" fmla="*/ 1019323 h 1989196"/>
              <a:gd name="connsiteX14" fmla="*/ 553728 w 2083429"/>
              <a:gd name="connsiteY14" fmla="*/ 1029847 h 1989196"/>
              <a:gd name="connsiteX15" fmla="*/ 557603 w 2083429"/>
              <a:gd name="connsiteY15" fmla="*/ 1069153 h 1989196"/>
              <a:gd name="connsiteX16" fmla="*/ 366883 w 2083429"/>
              <a:gd name="connsiteY16" fmla="*/ 1264189 h 1989196"/>
              <a:gd name="connsiteX17" fmla="*/ 176163 w 2083429"/>
              <a:gd name="connsiteY17" fmla="*/ 1069153 h 1989196"/>
              <a:gd name="connsiteX18" fmla="*/ 180038 w 2083429"/>
              <a:gd name="connsiteY18" fmla="*/ 1029847 h 1989196"/>
              <a:gd name="connsiteX19" fmla="*/ 180053 w 2083429"/>
              <a:gd name="connsiteY19" fmla="*/ 1029798 h 1989196"/>
              <a:gd name="connsiteX20" fmla="*/ 177360 w 2083429"/>
              <a:gd name="connsiteY20" fmla="*/ 1003443 h 1989196"/>
              <a:gd name="connsiteX21" fmla="*/ 929237 w 2083429"/>
              <a:gd name="connsiteY21" fmla="*/ 21466 h 1989196"/>
              <a:gd name="connsiteX22" fmla="*/ 1113155 w 2083429"/>
              <a:gd name="connsiteY22" fmla="*/ 156 h 1989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083429" h="1989196">
                <a:moveTo>
                  <a:pt x="1113155" y="156"/>
                </a:moveTo>
                <a:cubicBezTo>
                  <a:pt x="1538810" y="-7583"/>
                  <a:pt x="1928834" y="271812"/>
                  <a:pt x="2047839" y="696328"/>
                </a:cubicBezTo>
                <a:cubicBezTo>
                  <a:pt x="2166844" y="1120844"/>
                  <a:pt x="1978888" y="1562265"/>
                  <a:pt x="1611238" y="1776915"/>
                </a:cubicBezTo>
                <a:lnTo>
                  <a:pt x="1554067" y="1806690"/>
                </a:lnTo>
                <a:lnTo>
                  <a:pt x="1555750" y="1810352"/>
                </a:lnTo>
                <a:lnTo>
                  <a:pt x="1440499" y="1858974"/>
                </a:lnTo>
                <a:cubicBezTo>
                  <a:pt x="808921" y="2102030"/>
                  <a:pt x="181093" y="1998017"/>
                  <a:pt x="0" y="1603977"/>
                </a:cubicBezTo>
                <a:cubicBezTo>
                  <a:pt x="333972" y="1730338"/>
                  <a:pt x="784943" y="1707174"/>
                  <a:pt x="1224781" y="1546684"/>
                </a:cubicBezTo>
                <a:lnTo>
                  <a:pt x="1322068" y="1506640"/>
                </a:lnTo>
                <a:lnTo>
                  <a:pt x="1321776" y="1505801"/>
                </a:lnTo>
                <a:cubicBezTo>
                  <a:pt x="1613499" y="1404295"/>
                  <a:pt x="1775902" y="1093346"/>
                  <a:pt x="1692528" y="795933"/>
                </a:cubicBezTo>
                <a:cubicBezTo>
                  <a:pt x="1609154" y="498520"/>
                  <a:pt x="1308780" y="317302"/>
                  <a:pt x="1006803" y="382229"/>
                </a:cubicBezTo>
                <a:cubicBezTo>
                  <a:pt x="742573" y="439040"/>
                  <a:pt x="556919" y="667148"/>
                  <a:pt x="545608" y="927880"/>
                </a:cubicBezTo>
                <a:lnTo>
                  <a:pt x="550534" y="1019323"/>
                </a:lnTo>
                <a:lnTo>
                  <a:pt x="553728" y="1029847"/>
                </a:lnTo>
                <a:cubicBezTo>
                  <a:pt x="556269" y="1042543"/>
                  <a:pt x="557603" y="1055689"/>
                  <a:pt x="557603" y="1069153"/>
                </a:cubicBezTo>
                <a:cubicBezTo>
                  <a:pt x="557603" y="1176868"/>
                  <a:pt x="472215" y="1264189"/>
                  <a:pt x="366883" y="1264189"/>
                </a:cubicBezTo>
                <a:cubicBezTo>
                  <a:pt x="261551" y="1264189"/>
                  <a:pt x="176163" y="1176868"/>
                  <a:pt x="176163" y="1069153"/>
                </a:cubicBezTo>
                <a:cubicBezTo>
                  <a:pt x="176163" y="1055689"/>
                  <a:pt x="177497" y="1042543"/>
                  <a:pt x="180038" y="1029847"/>
                </a:cubicBezTo>
                <a:lnTo>
                  <a:pt x="180053" y="1029798"/>
                </a:lnTo>
                <a:lnTo>
                  <a:pt x="177360" y="1003443"/>
                </a:lnTo>
                <a:cubicBezTo>
                  <a:pt x="152746" y="540829"/>
                  <a:pt x="467419" y="120761"/>
                  <a:pt x="929237" y="21466"/>
                </a:cubicBezTo>
                <a:cubicBezTo>
                  <a:pt x="990813" y="8227"/>
                  <a:pt x="1052348" y="1262"/>
                  <a:pt x="1113155" y="156"/>
                </a:cubicBez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032BB3D4-EC62-CE9F-2B2F-E1A0272E6FD1}"/>
              </a:ext>
            </a:extLst>
          </p:cNvPr>
          <p:cNvSpPr/>
          <p:nvPr/>
        </p:nvSpPr>
        <p:spPr bwMode="auto">
          <a:xfrm>
            <a:off x="452500" y="863715"/>
            <a:ext cx="1395155" cy="1577775"/>
          </a:xfrm>
          <a:custGeom>
            <a:avLst/>
            <a:gdLst>
              <a:gd name="connsiteX0" fmla="*/ 901412 w 1907152"/>
              <a:gd name="connsiteY0" fmla="*/ 1430 h 2156790"/>
              <a:gd name="connsiteX1" fmla="*/ 1417743 w 1907152"/>
              <a:gd name="connsiteY1" fmla="*/ 120594 h 2156790"/>
              <a:gd name="connsiteX2" fmla="*/ 1905202 w 1907152"/>
              <a:gd name="connsiteY2" fmla="*/ 1014384 h 2156790"/>
              <a:gd name="connsiteX3" fmla="*/ 1903792 w 1907152"/>
              <a:gd name="connsiteY3" fmla="*/ 1014294 h 2156790"/>
              <a:gd name="connsiteX4" fmla="*/ 1903353 w 1907152"/>
              <a:gd name="connsiteY4" fmla="*/ 1054872 h 2156790"/>
              <a:gd name="connsiteX5" fmla="*/ 1877784 w 1907152"/>
              <a:gd name="connsiteY5" fmla="*/ 1264690 h 2156790"/>
              <a:gd name="connsiteX6" fmla="*/ 938539 w 1907152"/>
              <a:gd name="connsiteY6" fmla="*/ 2146514 h 2156790"/>
              <a:gd name="connsiteX7" fmla="*/ 1514114 w 1907152"/>
              <a:gd name="connsiteY7" fmla="*/ 1193388 h 2156790"/>
              <a:gd name="connsiteX8" fmla="*/ 1537234 w 1907152"/>
              <a:gd name="connsiteY8" fmla="*/ 1041393 h 2156790"/>
              <a:gd name="connsiteX9" fmla="*/ 1543473 w 1907152"/>
              <a:gd name="connsiteY9" fmla="*/ 946065 h 2156790"/>
              <a:gd name="connsiteX10" fmla="*/ 1543174 w 1907152"/>
              <a:gd name="connsiteY10" fmla="*/ 906665 h 2156790"/>
              <a:gd name="connsiteX11" fmla="*/ 1241475 w 1907152"/>
              <a:gd name="connsiteY11" fmla="*/ 436922 h 2156790"/>
              <a:gd name="connsiteX12" fmla="*/ 610971 w 1907152"/>
              <a:gd name="connsiteY12" fmla="*/ 471472 h 2156790"/>
              <a:gd name="connsiteX13" fmla="*/ 362406 w 1907152"/>
              <a:gd name="connsiteY13" fmla="*/ 971369 h 2156790"/>
              <a:gd name="connsiteX14" fmla="*/ 369777 w 1907152"/>
              <a:gd name="connsiteY14" fmla="*/ 1043452 h 2156790"/>
              <a:gd name="connsiteX15" fmla="*/ 369982 w 1907152"/>
              <a:gd name="connsiteY15" fmla="*/ 1043428 h 2156790"/>
              <a:gd name="connsiteX16" fmla="*/ 541699 w 1907152"/>
              <a:gd name="connsiteY16" fmla="*/ 1186674 h 2156790"/>
              <a:gd name="connsiteX17" fmla="*/ 694389 w 1907152"/>
              <a:gd name="connsiteY17" fmla="*/ 1023297 h 2156790"/>
              <a:gd name="connsiteX18" fmla="*/ 695010 w 1907152"/>
              <a:gd name="connsiteY18" fmla="*/ 1023294 h 2156790"/>
              <a:gd name="connsiteX19" fmla="*/ 693066 w 1907152"/>
              <a:gd name="connsiteY19" fmla="*/ 1013445 h 2156790"/>
              <a:gd name="connsiteX20" fmla="*/ 875629 w 1907152"/>
              <a:gd name="connsiteY20" fmla="*/ 826750 h 2156790"/>
              <a:gd name="connsiteX21" fmla="*/ 1058192 w 1907152"/>
              <a:gd name="connsiteY21" fmla="*/ 1013445 h 2156790"/>
              <a:gd name="connsiteX22" fmla="*/ 1056649 w 1907152"/>
              <a:gd name="connsiteY22" fmla="*/ 1021260 h 2156790"/>
              <a:gd name="connsiteX23" fmla="*/ 1058181 w 1907152"/>
              <a:gd name="connsiteY23" fmla="*/ 1021251 h 2156790"/>
              <a:gd name="connsiteX24" fmla="*/ 564231 w 1907152"/>
              <a:gd name="connsiteY24" fmla="*/ 1549774 h 2156790"/>
              <a:gd name="connsiteX25" fmla="*/ 30629 w 1907152"/>
              <a:gd name="connsiteY25" fmla="*/ 1186624 h 2156790"/>
              <a:gd name="connsiteX26" fmla="*/ 15588 w 1907152"/>
              <a:gd name="connsiteY26" fmla="*/ 1117778 h 2156790"/>
              <a:gd name="connsiteX27" fmla="*/ 14316 w 1907152"/>
              <a:gd name="connsiteY27" fmla="*/ 1118001 h 2156790"/>
              <a:gd name="connsiteX28" fmla="*/ 13154 w 1907152"/>
              <a:gd name="connsiteY28" fmla="*/ 1106638 h 2156790"/>
              <a:gd name="connsiteX29" fmla="*/ 8727 w 1907152"/>
              <a:gd name="connsiteY29" fmla="*/ 1086375 h 2156790"/>
              <a:gd name="connsiteX30" fmla="*/ 11054 w 1907152"/>
              <a:gd name="connsiteY30" fmla="*/ 1086098 h 2156790"/>
              <a:gd name="connsiteX31" fmla="*/ 437 w 1907152"/>
              <a:gd name="connsiteY31" fmla="*/ 982273 h 2156790"/>
              <a:gd name="connsiteX32" fmla="*/ 401193 w 1907152"/>
              <a:gd name="connsiteY32" fmla="*/ 176299 h 2156790"/>
              <a:gd name="connsiteX33" fmla="*/ 901412 w 1907152"/>
              <a:gd name="connsiteY33" fmla="*/ 1430 h 21567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1907152" h="2156790">
                <a:moveTo>
                  <a:pt x="901412" y="1430"/>
                </a:moveTo>
                <a:cubicBezTo>
                  <a:pt x="1077924" y="-8242"/>
                  <a:pt x="1257122" y="31091"/>
                  <a:pt x="1417743" y="120594"/>
                </a:cubicBezTo>
                <a:cubicBezTo>
                  <a:pt x="1738985" y="299601"/>
                  <a:pt x="1928660" y="647382"/>
                  <a:pt x="1905202" y="1014384"/>
                </a:cubicBezTo>
                <a:lnTo>
                  <a:pt x="1903792" y="1014294"/>
                </a:lnTo>
                <a:lnTo>
                  <a:pt x="1903353" y="1054872"/>
                </a:lnTo>
                <a:cubicBezTo>
                  <a:pt x="1900081" y="1123623"/>
                  <a:pt x="1891679" y="1193824"/>
                  <a:pt x="1877784" y="1264690"/>
                </a:cubicBezTo>
                <a:cubicBezTo>
                  <a:pt x="1766630" y="1831619"/>
                  <a:pt x="1346115" y="2226425"/>
                  <a:pt x="938539" y="2146514"/>
                </a:cubicBezTo>
                <a:cubicBezTo>
                  <a:pt x="1220793" y="1953029"/>
                  <a:pt x="1434590" y="1598993"/>
                  <a:pt x="1514114" y="1193388"/>
                </a:cubicBezTo>
                <a:cubicBezTo>
                  <a:pt x="1524055" y="1142687"/>
                  <a:pt x="1531748" y="1091940"/>
                  <a:pt x="1537234" y="1041393"/>
                </a:cubicBezTo>
                <a:lnTo>
                  <a:pt x="1543473" y="946065"/>
                </a:lnTo>
                <a:lnTo>
                  <a:pt x="1543174" y="906665"/>
                </a:lnTo>
                <a:cubicBezTo>
                  <a:pt x="1527679" y="711366"/>
                  <a:pt x="1415816" y="534071"/>
                  <a:pt x="1241475" y="436922"/>
                </a:cubicBezTo>
                <a:cubicBezTo>
                  <a:pt x="1042228" y="325895"/>
                  <a:pt x="796893" y="339339"/>
                  <a:pt x="610971" y="471472"/>
                </a:cubicBezTo>
                <a:cubicBezTo>
                  <a:pt x="448289" y="587089"/>
                  <a:pt x="356468" y="775546"/>
                  <a:pt x="362406" y="971369"/>
                </a:cubicBezTo>
                <a:lnTo>
                  <a:pt x="369777" y="1043452"/>
                </a:lnTo>
                <a:lnTo>
                  <a:pt x="369982" y="1043428"/>
                </a:lnTo>
                <a:cubicBezTo>
                  <a:pt x="380174" y="1129160"/>
                  <a:pt x="455529" y="1192021"/>
                  <a:pt x="541699" y="1186674"/>
                </a:cubicBezTo>
                <a:cubicBezTo>
                  <a:pt x="627869" y="1181327"/>
                  <a:pt x="694874" y="1109632"/>
                  <a:pt x="694389" y="1023297"/>
                </a:cubicBezTo>
                <a:lnTo>
                  <a:pt x="695010" y="1023294"/>
                </a:lnTo>
                <a:lnTo>
                  <a:pt x="693066" y="1013445"/>
                </a:lnTo>
                <a:cubicBezTo>
                  <a:pt x="693066" y="910336"/>
                  <a:pt x="774802" y="826750"/>
                  <a:pt x="875629" y="826750"/>
                </a:cubicBezTo>
                <a:cubicBezTo>
                  <a:pt x="976456" y="826750"/>
                  <a:pt x="1058192" y="910336"/>
                  <a:pt x="1058192" y="1013445"/>
                </a:cubicBezTo>
                <a:lnTo>
                  <a:pt x="1056649" y="1021260"/>
                </a:lnTo>
                <a:lnTo>
                  <a:pt x="1058181" y="1021251"/>
                </a:lnTo>
                <a:cubicBezTo>
                  <a:pt x="1059752" y="1300543"/>
                  <a:pt x="842991" y="1532475"/>
                  <a:pt x="564231" y="1549774"/>
                </a:cubicBezTo>
                <a:cubicBezTo>
                  <a:pt x="320316" y="1564910"/>
                  <a:pt x="103188" y="1411109"/>
                  <a:pt x="30629" y="1186624"/>
                </a:cubicBezTo>
                <a:lnTo>
                  <a:pt x="15588" y="1117778"/>
                </a:lnTo>
                <a:lnTo>
                  <a:pt x="14316" y="1118001"/>
                </a:lnTo>
                <a:lnTo>
                  <a:pt x="13154" y="1106638"/>
                </a:lnTo>
                <a:lnTo>
                  <a:pt x="8727" y="1086375"/>
                </a:lnTo>
                <a:lnTo>
                  <a:pt x="11054" y="1086098"/>
                </a:lnTo>
                <a:lnTo>
                  <a:pt x="437" y="982273"/>
                </a:lnTo>
                <a:cubicBezTo>
                  <a:pt x="-9137" y="666552"/>
                  <a:pt x="138904" y="362706"/>
                  <a:pt x="401193" y="176299"/>
                </a:cubicBezTo>
                <a:cubicBezTo>
                  <a:pt x="551073" y="69781"/>
                  <a:pt x="724899" y="11103"/>
                  <a:pt x="901412" y="1430"/>
                </a:cubicBez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F19FF2F7-33B8-1ACA-D17A-E5A70BF22918}"/>
              </a:ext>
            </a:extLst>
          </p:cNvPr>
          <p:cNvSpPr/>
          <p:nvPr/>
        </p:nvSpPr>
        <p:spPr bwMode="auto">
          <a:xfrm>
            <a:off x="452438" y="2812636"/>
            <a:ext cx="1395203" cy="1622169"/>
          </a:xfrm>
          <a:custGeom>
            <a:avLst/>
            <a:gdLst>
              <a:gd name="connsiteX0" fmla="*/ 1005824 w 1907217"/>
              <a:gd name="connsiteY0" fmla="*/ 1451 h 2217475"/>
              <a:gd name="connsiteX1" fmla="*/ 1173079 w 1907217"/>
              <a:gd name="connsiteY1" fmla="*/ 25701 h 2217475"/>
              <a:gd name="connsiteX2" fmla="*/ 1906230 w 1907217"/>
              <a:gd name="connsiteY2" fmla="*/ 996812 h 2217475"/>
              <a:gd name="connsiteX3" fmla="*/ 1902014 w 1907217"/>
              <a:gd name="connsiteY3" fmla="*/ 996621 h 2217475"/>
              <a:gd name="connsiteX4" fmla="*/ 1901944 w 1907217"/>
              <a:gd name="connsiteY4" fmla="*/ 1031505 h 2217475"/>
              <a:gd name="connsiteX5" fmla="*/ 1852607 w 1907217"/>
              <a:gd name="connsiteY5" fmla="*/ 1352653 h 2217475"/>
              <a:gd name="connsiteX6" fmla="*/ 809575 w 1907217"/>
              <a:gd name="connsiteY6" fmla="*/ 2197595 h 2217475"/>
              <a:gd name="connsiteX7" fmla="*/ 1477138 w 1907217"/>
              <a:gd name="connsiteY7" fmla="*/ 1252047 h 2217475"/>
              <a:gd name="connsiteX8" fmla="*/ 1532467 w 1907217"/>
              <a:gd name="connsiteY8" fmla="*/ 940656 h 2217475"/>
              <a:gd name="connsiteX9" fmla="*/ 1532571 w 1907217"/>
              <a:gd name="connsiteY9" fmla="*/ 938327 h 2217475"/>
              <a:gd name="connsiteX10" fmla="*/ 1529937 w 1907217"/>
              <a:gd name="connsiteY10" fmla="*/ 877038 h 2217475"/>
              <a:gd name="connsiteX11" fmla="*/ 1087418 w 1907217"/>
              <a:gd name="connsiteY11" fmla="*/ 387962 h 2217475"/>
              <a:gd name="connsiteX12" fmla="*/ 422659 w 1907217"/>
              <a:gd name="connsiteY12" fmla="*/ 717094 h 2217475"/>
              <a:gd name="connsiteX13" fmla="*/ 622513 w 1907217"/>
              <a:gd name="connsiteY13" fmla="*/ 1431440 h 2217475"/>
              <a:gd name="connsiteX14" fmla="*/ 619639 w 1907217"/>
              <a:gd name="connsiteY14" fmla="*/ 1435587 h 2217475"/>
              <a:gd name="connsiteX15" fmla="*/ 668616 w 1907217"/>
              <a:gd name="connsiteY15" fmla="*/ 1469355 h 2217475"/>
              <a:gd name="connsiteX16" fmla="*/ 724476 w 1907217"/>
              <a:gd name="connsiteY16" fmla="*/ 1607266 h 2217475"/>
              <a:gd name="connsiteX17" fmla="*/ 533756 w 1907217"/>
              <a:gd name="connsiteY17" fmla="*/ 1802302 h 2217475"/>
              <a:gd name="connsiteX18" fmla="*/ 398897 w 1907217"/>
              <a:gd name="connsiteY18" fmla="*/ 1745177 h 2217475"/>
              <a:gd name="connsiteX19" fmla="*/ 373440 w 1907217"/>
              <a:gd name="connsiteY19" fmla="*/ 1706566 h 2217475"/>
              <a:gd name="connsiteX20" fmla="*/ 280582 w 1907217"/>
              <a:gd name="connsiteY20" fmla="*/ 1629256 h 2217475"/>
              <a:gd name="connsiteX21" fmla="*/ 82631 w 1907217"/>
              <a:gd name="connsiteY21" fmla="*/ 565599 h 2217475"/>
              <a:gd name="connsiteX22" fmla="*/ 1005824 w 1907217"/>
              <a:gd name="connsiteY22" fmla="*/ 1451 h 2217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907217" h="2217475">
                <a:moveTo>
                  <a:pt x="1005824" y="1451"/>
                </a:moveTo>
                <a:cubicBezTo>
                  <a:pt x="1061393" y="4526"/>
                  <a:pt x="1117330" y="12518"/>
                  <a:pt x="1173079" y="25701"/>
                </a:cubicBezTo>
                <a:cubicBezTo>
                  <a:pt x="1619075" y="131163"/>
                  <a:pt x="1926966" y="538986"/>
                  <a:pt x="1906230" y="996812"/>
                </a:cubicBezTo>
                <a:lnTo>
                  <a:pt x="1902014" y="996621"/>
                </a:lnTo>
                <a:lnTo>
                  <a:pt x="1901944" y="1031505"/>
                </a:lnTo>
                <a:cubicBezTo>
                  <a:pt x="1897800" y="1136021"/>
                  <a:pt x="1881716" y="1244016"/>
                  <a:pt x="1852607" y="1352653"/>
                </a:cubicBezTo>
                <a:cubicBezTo>
                  <a:pt x="1697357" y="1932054"/>
                  <a:pt x="1230375" y="2310348"/>
                  <a:pt x="809575" y="2197595"/>
                </a:cubicBezTo>
                <a:cubicBezTo>
                  <a:pt x="1118100" y="2017796"/>
                  <a:pt x="1366065" y="1666575"/>
                  <a:pt x="1477138" y="1252047"/>
                </a:cubicBezTo>
                <a:cubicBezTo>
                  <a:pt x="1504906" y="1148415"/>
                  <a:pt x="1523286" y="1043932"/>
                  <a:pt x="1532467" y="940656"/>
                </a:cubicBezTo>
                <a:lnTo>
                  <a:pt x="1532571" y="938327"/>
                </a:lnTo>
                <a:lnTo>
                  <a:pt x="1529937" y="877038"/>
                </a:lnTo>
                <a:cubicBezTo>
                  <a:pt x="1498763" y="641597"/>
                  <a:pt x="1325320" y="444218"/>
                  <a:pt x="1087418" y="387962"/>
                </a:cubicBezTo>
                <a:cubicBezTo>
                  <a:pt x="815530" y="323671"/>
                  <a:pt x="536361" y="461892"/>
                  <a:pt x="422659" y="717094"/>
                </a:cubicBezTo>
                <a:cubicBezTo>
                  <a:pt x="308958" y="972297"/>
                  <a:pt x="392887" y="1272291"/>
                  <a:pt x="622513" y="1431440"/>
                </a:cubicBezTo>
                <a:lnTo>
                  <a:pt x="619639" y="1435587"/>
                </a:lnTo>
                <a:lnTo>
                  <a:pt x="668616" y="1469355"/>
                </a:lnTo>
                <a:cubicBezTo>
                  <a:pt x="703129" y="1504650"/>
                  <a:pt x="724476" y="1553409"/>
                  <a:pt x="724476" y="1607266"/>
                </a:cubicBezTo>
                <a:cubicBezTo>
                  <a:pt x="724476" y="1714981"/>
                  <a:pt x="639088" y="1802302"/>
                  <a:pt x="533756" y="1802302"/>
                </a:cubicBezTo>
                <a:cubicBezTo>
                  <a:pt x="481090" y="1802302"/>
                  <a:pt x="433410" y="1780472"/>
                  <a:pt x="398897" y="1745177"/>
                </a:cubicBezTo>
                <a:lnTo>
                  <a:pt x="373440" y="1706566"/>
                </a:lnTo>
                <a:lnTo>
                  <a:pt x="280582" y="1629256"/>
                </a:lnTo>
                <a:cubicBezTo>
                  <a:pt x="4441" y="1354449"/>
                  <a:pt x="-80568" y="931898"/>
                  <a:pt x="82631" y="565599"/>
                </a:cubicBezTo>
                <a:cubicBezTo>
                  <a:pt x="245829" y="199301"/>
                  <a:pt x="616839" y="-20079"/>
                  <a:pt x="1005824" y="1451"/>
                </a:cubicBez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A526A371-DC19-C447-F610-E9019B0CFA24}"/>
              </a:ext>
            </a:extLst>
          </p:cNvPr>
          <p:cNvSpPr/>
          <p:nvPr/>
        </p:nvSpPr>
        <p:spPr bwMode="auto">
          <a:xfrm>
            <a:off x="452505" y="4740570"/>
            <a:ext cx="1395151" cy="1622812"/>
          </a:xfrm>
          <a:custGeom>
            <a:avLst/>
            <a:gdLst>
              <a:gd name="connsiteX0" fmla="*/ 909783 w 1907146"/>
              <a:gd name="connsiteY0" fmla="*/ 1008 h 2218354"/>
              <a:gd name="connsiteX1" fmla="*/ 1421096 w 1907146"/>
              <a:gd name="connsiteY1" fmla="*/ 122473 h 2218354"/>
              <a:gd name="connsiteX2" fmla="*/ 1905517 w 1907146"/>
              <a:gd name="connsiteY2" fmla="*/ 1009165 h 2218354"/>
              <a:gd name="connsiteX3" fmla="*/ 1901923 w 1907146"/>
              <a:gd name="connsiteY3" fmla="*/ 1008955 h 2218354"/>
              <a:gd name="connsiteX4" fmla="*/ 1901876 w 1907146"/>
              <a:gd name="connsiteY4" fmla="*/ 1032384 h 2218354"/>
              <a:gd name="connsiteX5" fmla="*/ 1852539 w 1907146"/>
              <a:gd name="connsiteY5" fmla="*/ 1353532 h 2218354"/>
              <a:gd name="connsiteX6" fmla="*/ 809507 w 1907146"/>
              <a:gd name="connsiteY6" fmla="*/ 2198474 h 2218354"/>
              <a:gd name="connsiteX7" fmla="*/ 1477070 w 1907146"/>
              <a:gd name="connsiteY7" fmla="*/ 1252926 h 2218354"/>
              <a:gd name="connsiteX8" fmla="*/ 1532399 w 1907146"/>
              <a:gd name="connsiteY8" fmla="*/ 941535 h 2218354"/>
              <a:gd name="connsiteX9" fmla="*/ 1533439 w 1907146"/>
              <a:gd name="connsiteY9" fmla="*/ 918353 h 2218354"/>
              <a:gd name="connsiteX10" fmla="*/ 1533272 w 1907146"/>
              <a:gd name="connsiteY10" fmla="*/ 904982 h 2218354"/>
              <a:gd name="connsiteX11" fmla="*/ 1238783 w 1907146"/>
              <a:gd name="connsiteY11" fmla="*/ 446563 h 2218354"/>
              <a:gd name="connsiteX12" fmla="*/ 623056 w 1907146"/>
              <a:gd name="connsiteY12" fmla="*/ 474875 h 2218354"/>
              <a:gd name="connsiteX13" fmla="*/ 371879 w 1907146"/>
              <a:gd name="connsiteY13" fmla="*/ 958384 h 2218354"/>
              <a:gd name="connsiteX14" fmla="*/ 377528 w 1907146"/>
              <a:gd name="connsiteY14" fmla="*/ 1029341 h 2218354"/>
              <a:gd name="connsiteX15" fmla="*/ 377633 w 1907146"/>
              <a:gd name="connsiteY15" fmla="*/ 1029687 h 2218354"/>
              <a:gd name="connsiteX16" fmla="*/ 381508 w 1907146"/>
              <a:gd name="connsiteY16" fmla="*/ 1068993 h 2218354"/>
              <a:gd name="connsiteX17" fmla="*/ 190788 w 1907146"/>
              <a:gd name="connsiteY17" fmla="*/ 1264029 h 2218354"/>
              <a:gd name="connsiteX18" fmla="*/ 68 w 1907146"/>
              <a:gd name="connsiteY18" fmla="*/ 1068993 h 2218354"/>
              <a:gd name="connsiteX19" fmla="*/ 3943 w 1907146"/>
              <a:gd name="connsiteY19" fmla="*/ 1029687 h 2218354"/>
              <a:gd name="connsiteX20" fmla="*/ 5149 w 1907146"/>
              <a:gd name="connsiteY20" fmla="*/ 1025714 h 2218354"/>
              <a:gd name="connsiteX21" fmla="*/ 34 w 1907146"/>
              <a:gd name="connsiteY21" fmla="*/ 961470 h 2218354"/>
              <a:gd name="connsiteX22" fmla="*/ 411773 w 1907146"/>
              <a:gd name="connsiteY22" fmla="*/ 168884 h 2218354"/>
              <a:gd name="connsiteX23" fmla="*/ 909783 w 1907146"/>
              <a:gd name="connsiteY23" fmla="*/ 1008 h 2218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907146" h="2218354">
                <a:moveTo>
                  <a:pt x="909783" y="1008"/>
                </a:moveTo>
                <a:cubicBezTo>
                  <a:pt x="1084915" y="-7045"/>
                  <a:pt x="1262265" y="33126"/>
                  <a:pt x="1421096" y="122473"/>
                </a:cubicBezTo>
                <a:cubicBezTo>
                  <a:pt x="1738758" y="301169"/>
                  <a:pt x="1926771" y="645311"/>
                  <a:pt x="1905517" y="1009165"/>
                </a:cubicBezTo>
                <a:lnTo>
                  <a:pt x="1901923" y="1008955"/>
                </a:lnTo>
                <a:lnTo>
                  <a:pt x="1901876" y="1032384"/>
                </a:lnTo>
                <a:cubicBezTo>
                  <a:pt x="1897731" y="1136900"/>
                  <a:pt x="1881648" y="1244895"/>
                  <a:pt x="1852539" y="1353532"/>
                </a:cubicBezTo>
                <a:cubicBezTo>
                  <a:pt x="1697289" y="1932933"/>
                  <a:pt x="1230307" y="2311227"/>
                  <a:pt x="809507" y="2198474"/>
                </a:cubicBezTo>
                <a:cubicBezTo>
                  <a:pt x="1118032" y="2018675"/>
                  <a:pt x="1365997" y="1667454"/>
                  <a:pt x="1477070" y="1252926"/>
                </a:cubicBezTo>
                <a:cubicBezTo>
                  <a:pt x="1504838" y="1149294"/>
                  <a:pt x="1523218" y="1044811"/>
                  <a:pt x="1532399" y="941535"/>
                </a:cubicBezTo>
                <a:lnTo>
                  <a:pt x="1533439" y="918353"/>
                </a:lnTo>
                <a:lnTo>
                  <a:pt x="1533272" y="904982"/>
                </a:lnTo>
                <a:cubicBezTo>
                  <a:pt x="1517356" y="714608"/>
                  <a:pt x="1408347" y="541949"/>
                  <a:pt x="1238783" y="446563"/>
                </a:cubicBezTo>
                <a:cubicBezTo>
                  <a:pt x="1044996" y="337551"/>
                  <a:pt x="806021" y="348540"/>
                  <a:pt x="623056" y="474875"/>
                </a:cubicBezTo>
                <a:cubicBezTo>
                  <a:pt x="462962" y="585418"/>
                  <a:pt x="370258" y="767353"/>
                  <a:pt x="371879" y="958384"/>
                </a:cubicBezTo>
                <a:lnTo>
                  <a:pt x="377528" y="1029341"/>
                </a:lnTo>
                <a:lnTo>
                  <a:pt x="377633" y="1029687"/>
                </a:lnTo>
                <a:cubicBezTo>
                  <a:pt x="380174" y="1042383"/>
                  <a:pt x="381508" y="1055529"/>
                  <a:pt x="381508" y="1068993"/>
                </a:cubicBezTo>
                <a:cubicBezTo>
                  <a:pt x="381508" y="1176708"/>
                  <a:pt x="296120" y="1264029"/>
                  <a:pt x="190788" y="1264029"/>
                </a:cubicBezTo>
                <a:cubicBezTo>
                  <a:pt x="85456" y="1264029"/>
                  <a:pt x="68" y="1176708"/>
                  <a:pt x="68" y="1068993"/>
                </a:cubicBezTo>
                <a:cubicBezTo>
                  <a:pt x="68" y="1055529"/>
                  <a:pt x="1402" y="1042383"/>
                  <a:pt x="3943" y="1029687"/>
                </a:cubicBezTo>
                <a:lnTo>
                  <a:pt x="5149" y="1025714"/>
                </a:lnTo>
                <a:lnTo>
                  <a:pt x="34" y="961470"/>
                </a:lnTo>
                <a:cubicBezTo>
                  <a:pt x="-2624" y="648325"/>
                  <a:pt x="149341" y="350092"/>
                  <a:pt x="411773" y="168884"/>
                </a:cubicBezTo>
                <a:cubicBezTo>
                  <a:pt x="561735" y="65338"/>
                  <a:pt x="734650" y="9061"/>
                  <a:pt x="909783" y="1008"/>
                </a:cubicBez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1" name="フリーフォーム: 図形 10">
            <a:extLst>
              <a:ext uri="{FF2B5EF4-FFF2-40B4-BE49-F238E27FC236}">
                <a16:creationId xmlns:a16="http://schemas.microsoft.com/office/drawing/2014/main" id="{E9F2BD6E-3830-FCC4-2F20-10B484336872}"/>
              </a:ext>
            </a:extLst>
          </p:cNvPr>
          <p:cNvSpPr/>
          <p:nvPr/>
        </p:nvSpPr>
        <p:spPr bwMode="auto">
          <a:xfrm>
            <a:off x="4226884" y="850523"/>
            <a:ext cx="1482294" cy="1537077"/>
          </a:xfrm>
          <a:custGeom>
            <a:avLst/>
            <a:gdLst>
              <a:gd name="connsiteX0" fmla="*/ 1731702 w 2628146"/>
              <a:gd name="connsiteY0" fmla="*/ 341512 h 2725277"/>
              <a:gd name="connsiteX1" fmla="*/ 913109 w 2628146"/>
              <a:gd name="connsiteY1" fmla="*/ 722511 h 2725277"/>
              <a:gd name="connsiteX2" fmla="*/ 686042 w 2628146"/>
              <a:gd name="connsiteY2" fmla="*/ 1942104 h 2725277"/>
              <a:gd name="connsiteX3" fmla="*/ 1905635 w 2628146"/>
              <a:gd name="connsiteY3" fmla="*/ 1715037 h 2725277"/>
              <a:gd name="connsiteX4" fmla="*/ 2132702 w 2628146"/>
              <a:gd name="connsiteY4" fmla="*/ 495444 h 2725277"/>
              <a:gd name="connsiteX5" fmla="*/ 1731702 w 2628146"/>
              <a:gd name="connsiteY5" fmla="*/ 341512 h 2725277"/>
              <a:gd name="connsiteX6" fmla="*/ 1825291 w 2628146"/>
              <a:gd name="connsiteY6" fmla="*/ 754 h 2725277"/>
              <a:gd name="connsiteX7" fmla="*/ 2394603 w 2628146"/>
              <a:gd name="connsiteY7" fmla="*/ 233543 h 2725277"/>
              <a:gd name="connsiteX8" fmla="*/ 2126676 w 2628146"/>
              <a:gd name="connsiteY8" fmla="*/ 1936075 h 2725277"/>
              <a:gd name="connsiteX9" fmla="*/ 2022239 w 2628146"/>
              <a:gd name="connsiteY9" fmla="*/ 2033107 h 2725277"/>
              <a:gd name="connsiteX10" fmla="*/ 2009171 w 2628146"/>
              <a:gd name="connsiteY10" fmla="*/ 2043561 h 2725277"/>
              <a:gd name="connsiteX11" fmla="*/ 2017703 w 2628146"/>
              <a:gd name="connsiteY11" fmla="*/ 2041698 h 2725277"/>
              <a:gd name="connsiteX12" fmla="*/ 2418962 w 2628146"/>
              <a:gd name="connsiteY12" fmla="*/ 1924654 h 2725277"/>
              <a:gd name="connsiteX13" fmla="*/ 1626541 w 2628146"/>
              <a:gd name="connsiteY13" fmla="*/ 2374742 h 2725277"/>
              <a:gd name="connsiteX14" fmla="*/ 1529782 w 2628146"/>
              <a:gd name="connsiteY14" fmla="*/ 2385467 h 2725277"/>
              <a:gd name="connsiteX15" fmla="*/ 1280643 w 2628146"/>
              <a:gd name="connsiteY15" fmla="*/ 2514516 h 2725277"/>
              <a:gd name="connsiteX16" fmla="*/ 0 w 2628146"/>
              <a:gd name="connsiteY16" fmla="*/ 2534982 h 2725277"/>
              <a:gd name="connsiteX17" fmla="*/ 648862 w 2628146"/>
              <a:gd name="connsiteY17" fmla="*/ 2460669 h 2725277"/>
              <a:gd name="connsiteX18" fmla="*/ 805456 w 2628146"/>
              <a:gd name="connsiteY18" fmla="*/ 2410500 h 2725277"/>
              <a:gd name="connsiteX19" fmla="*/ 718220 w 2628146"/>
              <a:gd name="connsiteY19" fmla="*/ 2386664 h 2725277"/>
              <a:gd name="connsiteX20" fmla="*/ 424144 w 2628146"/>
              <a:gd name="connsiteY20" fmla="*/ 2204002 h 2725277"/>
              <a:gd name="connsiteX21" fmla="*/ 692071 w 2628146"/>
              <a:gd name="connsiteY21" fmla="*/ 501470 h 2725277"/>
              <a:gd name="connsiteX22" fmla="*/ 1825291 w 2628146"/>
              <a:gd name="connsiteY22" fmla="*/ 754 h 2725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628146" h="2725277">
                <a:moveTo>
                  <a:pt x="1731702" y="341512"/>
                </a:moveTo>
                <a:cubicBezTo>
                  <a:pt x="1469708" y="339493"/>
                  <a:pt x="1162787" y="472833"/>
                  <a:pt x="913109" y="722511"/>
                </a:cubicBezTo>
                <a:cubicBezTo>
                  <a:pt x="513625" y="1121995"/>
                  <a:pt x="411963" y="1668025"/>
                  <a:pt x="686042" y="1942104"/>
                </a:cubicBezTo>
                <a:cubicBezTo>
                  <a:pt x="960121" y="2216183"/>
                  <a:pt x="1506151" y="2114522"/>
                  <a:pt x="1905635" y="1715037"/>
                </a:cubicBezTo>
                <a:cubicBezTo>
                  <a:pt x="2305120" y="1315553"/>
                  <a:pt x="2406781" y="769523"/>
                  <a:pt x="2132702" y="495444"/>
                </a:cubicBezTo>
                <a:cubicBezTo>
                  <a:pt x="2029923" y="392665"/>
                  <a:pt x="1888900" y="342723"/>
                  <a:pt x="1731702" y="341512"/>
                </a:cubicBezTo>
                <a:close/>
                <a:moveTo>
                  <a:pt x="1825291" y="754"/>
                </a:moveTo>
                <a:cubicBezTo>
                  <a:pt x="2046005" y="9005"/>
                  <a:pt x="2246045" y="84985"/>
                  <a:pt x="2394603" y="233543"/>
                </a:cubicBezTo>
                <a:cubicBezTo>
                  <a:pt x="2790758" y="629698"/>
                  <a:pt x="2670803" y="1391948"/>
                  <a:pt x="2126676" y="1936075"/>
                </a:cubicBezTo>
                <a:cubicBezTo>
                  <a:pt x="2092668" y="1970084"/>
                  <a:pt x="2057808" y="2002435"/>
                  <a:pt x="2022239" y="2033107"/>
                </a:cubicBezTo>
                <a:lnTo>
                  <a:pt x="2009171" y="2043561"/>
                </a:lnTo>
                <a:lnTo>
                  <a:pt x="2017703" y="2041698"/>
                </a:lnTo>
                <a:cubicBezTo>
                  <a:pt x="2156907" y="2008033"/>
                  <a:pt x="2291548" y="1968803"/>
                  <a:pt x="2418962" y="1924654"/>
                </a:cubicBezTo>
                <a:cubicBezTo>
                  <a:pt x="2445829" y="2103419"/>
                  <a:pt x="2091049" y="2304930"/>
                  <a:pt x="1626541" y="2374742"/>
                </a:cubicBezTo>
                <a:lnTo>
                  <a:pt x="1529782" y="2385467"/>
                </a:lnTo>
                <a:lnTo>
                  <a:pt x="1280643" y="2514516"/>
                </a:lnTo>
                <a:cubicBezTo>
                  <a:pt x="697810" y="2782589"/>
                  <a:pt x="153555" y="2800946"/>
                  <a:pt x="0" y="2534982"/>
                </a:cubicBezTo>
                <a:cubicBezTo>
                  <a:pt x="184973" y="2555493"/>
                  <a:pt x="409111" y="2528501"/>
                  <a:pt x="648862" y="2460669"/>
                </a:cubicBezTo>
                <a:lnTo>
                  <a:pt x="805456" y="2410500"/>
                </a:lnTo>
                <a:lnTo>
                  <a:pt x="718220" y="2386664"/>
                </a:lnTo>
                <a:cubicBezTo>
                  <a:pt x="607561" y="2348167"/>
                  <a:pt x="507708" y="2287566"/>
                  <a:pt x="424144" y="2204002"/>
                </a:cubicBezTo>
                <a:cubicBezTo>
                  <a:pt x="27989" y="1807847"/>
                  <a:pt x="147944" y="1045597"/>
                  <a:pt x="692071" y="501470"/>
                </a:cubicBezTo>
                <a:cubicBezTo>
                  <a:pt x="1032150" y="161391"/>
                  <a:pt x="1457434" y="-12996"/>
                  <a:pt x="1825291" y="754"/>
                </a:cubicBez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51D654D5-BA14-9E29-DFF1-4FD014D41496}"/>
              </a:ext>
            </a:extLst>
          </p:cNvPr>
          <p:cNvSpPr/>
          <p:nvPr/>
        </p:nvSpPr>
        <p:spPr bwMode="auto">
          <a:xfrm>
            <a:off x="6038452" y="4768002"/>
            <a:ext cx="1512064" cy="1567947"/>
          </a:xfrm>
          <a:custGeom>
            <a:avLst/>
            <a:gdLst>
              <a:gd name="connsiteX0" fmla="*/ 1731702 w 2628146"/>
              <a:gd name="connsiteY0" fmla="*/ 341511 h 2725277"/>
              <a:gd name="connsiteX1" fmla="*/ 913109 w 2628146"/>
              <a:gd name="connsiteY1" fmla="*/ 722510 h 2725277"/>
              <a:gd name="connsiteX2" fmla="*/ 686042 w 2628146"/>
              <a:gd name="connsiteY2" fmla="*/ 1942103 h 2725277"/>
              <a:gd name="connsiteX3" fmla="*/ 1905635 w 2628146"/>
              <a:gd name="connsiteY3" fmla="*/ 1715037 h 2725277"/>
              <a:gd name="connsiteX4" fmla="*/ 2132703 w 2628146"/>
              <a:gd name="connsiteY4" fmla="*/ 495443 h 2725277"/>
              <a:gd name="connsiteX5" fmla="*/ 1731702 w 2628146"/>
              <a:gd name="connsiteY5" fmla="*/ 341511 h 2725277"/>
              <a:gd name="connsiteX6" fmla="*/ 1825290 w 2628146"/>
              <a:gd name="connsiteY6" fmla="*/ 754 h 2725277"/>
              <a:gd name="connsiteX7" fmla="*/ 2394603 w 2628146"/>
              <a:gd name="connsiteY7" fmla="*/ 233543 h 2725277"/>
              <a:gd name="connsiteX8" fmla="*/ 2126675 w 2628146"/>
              <a:gd name="connsiteY8" fmla="*/ 1936075 h 2725277"/>
              <a:gd name="connsiteX9" fmla="*/ 2022238 w 2628146"/>
              <a:gd name="connsiteY9" fmla="*/ 2033106 h 2725277"/>
              <a:gd name="connsiteX10" fmla="*/ 1987848 w 2628146"/>
              <a:gd name="connsiteY10" fmla="*/ 2060619 h 2725277"/>
              <a:gd name="connsiteX11" fmla="*/ 1979340 w 2628146"/>
              <a:gd name="connsiteY11" fmla="*/ 2068365 h 2725277"/>
              <a:gd name="connsiteX12" fmla="*/ 1531763 w 2628146"/>
              <a:gd name="connsiteY12" fmla="*/ 2384440 h 2725277"/>
              <a:gd name="connsiteX13" fmla="*/ 0 w 2628146"/>
              <a:gd name="connsiteY13" fmla="*/ 2534982 h 2725277"/>
              <a:gd name="connsiteX14" fmla="*/ 648861 w 2628146"/>
              <a:gd name="connsiteY14" fmla="*/ 2460669 h 2725277"/>
              <a:gd name="connsiteX15" fmla="*/ 804863 w 2628146"/>
              <a:gd name="connsiteY15" fmla="*/ 2410689 h 2725277"/>
              <a:gd name="connsiteX16" fmla="*/ 780774 w 2628146"/>
              <a:gd name="connsiteY16" fmla="*/ 2405785 h 2725277"/>
              <a:gd name="connsiteX17" fmla="*/ 424143 w 2628146"/>
              <a:gd name="connsiteY17" fmla="*/ 2204002 h 2725277"/>
              <a:gd name="connsiteX18" fmla="*/ 692070 w 2628146"/>
              <a:gd name="connsiteY18" fmla="*/ 501471 h 2725277"/>
              <a:gd name="connsiteX19" fmla="*/ 1825290 w 2628146"/>
              <a:gd name="connsiteY19" fmla="*/ 754 h 2725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628146" h="2725277">
                <a:moveTo>
                  <a:pt x="1731702" y="341511"/>
                </a:moveTo>
                <a:cubicBezTo>
                  <a:pt x="1469708" y="339492"/>
                  <a:pt x="1162786" y="472833"/>
                  <a:pt x="913109" y="722510"/>
                </a:cubicBezTo>
                <a:cubicBezTo>
                  <a:pt x="513624" y="1121994"/>
                  <a:pt x="411963" y="1668024"/>
                  <a:pt x="686042" y="1942103"/>
                </a:cubicBezTo>
                <a:cubicBezTo>
                  <a:pt x="960121" y="2216182"/>
                  <a:pt x="1506151" y="2114521"/>
                  <a:pt x="1905635" y="1715037"/>
                </a:cubicBezTo>
                <a:cubicBezTo>
                  <a:pt x="2305120" y="1315552"/>
                  <a:pt x="2406781" y="769523"/>
                  <a:pt x="2132703" y="495443"/>
                </a:cubicBezTo>
                <a:cubicBezTo>
                  <a:pt x="2029923" y="392663"/>
                  <a:pt x="1888900" y="342723"/>
                  <a:pt x="1731702" y="341511"/>
                </a:cubicBezTo>
                <a:close/>
                <a:moveTo>
                  <a:pt x="1825290" y="754"/>
                </a:moveTo>
                <a:cubicBezTo>
                  <a:pt x="2046004" y="9005"/>
                  <a:pt x="2246045" y="84985"/>
                  <a:pt x="2394603" y="233543"/>
                </a:cubicBezTo>
                <a:cubicBezTo>
                  <a:pt x="2790758" y="629698"/>
                  <a:pt x="2670802" y="1391948"/>
                  <a:pt x="2126675" y="1936075"/>
                </a:cubicBezTo>
                <a:cubicBezTo>
                  <a:pt x="2092667" y="1970083"/>
                  <a:pt x="2057807" y="2002434"/>
                  <a:pt x="2022238" y="2033106"/>
                </a:cubicBezTo>
                <a:lnTo>
                  <a:pt x="1987848" y="2060619"/>
                </a:lnTo>
                <a:lnTo>
                  <a:pt x="1979340" y="2068365"/>
                </a:lnTo>
                <a:cubicBezTo>
                  <a:pt x="1850177" y="2180070"/>
                  <a:pt x="1699383" y="2287665"/>
                  <a:pt x="1531763" y="2384440"/>
                </a:cubicBezTo>
                <a:cubicBezTo>
                  <a:pt x="861285" y="2771541"/>
                  <a:pt x="175491" y="2838941"/>
                  <a:pt x="0" y="2534982"/>
                </a:cubicBezTo>
                <a:cubicBezTo>
                  <a:pt x="184971" y="2555494"/>
                  <a:pt x="409111" y="2528501"/>
                  <a:pt x="648861" y="2460669"/>
                </a:cubicBezTo>
                <a:lnTo>
                  <a:pt x="804863" y="2410689"/>
                </a:lnTo>
                <a:lnTo>
                  <a:pt x="780774" y="2405785"/>
                </a:lnTo>
                <a:cubicBezTo>
                  <a:pt x="645102" y="2369823"/>
                  <a:pt x="523182" y="2303042"/>
                  <a:pt x="424143" y="2204002"/>
                </a:cubicBezTo>
                <a:cubicBezTo>
                  <a:pt x="27988" y="1807847"/>
                  <a:pt x="147943" y="1045597"/>
                  <a:pt x="692070" y="501471"/>
                </a:cubicBezTo>
                <a:cubicBezTo>
                  <a:pt x="1032150" y="161391"/>
                  <a:pt x="1457433" y="-12996"/>
                  <a:pt x="1825290" y="754"/>
                </a:cubicBez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875E734D-E306-4534-218B-D392F447D56F}"/>
              </a:ext>
            </a:extLst>
          </p:cNvPr>
          <p:cNvSpPr/>
          <p:nvPr/>
        </p:nvSpPr>
        <p:spPr bwMode="auto">
          <a:xfrm>
            <a:off x="6060381" y="2898129"/>
            <a:ext cx="1548856" cy="1580235"/>
          </a:xfrm>
          <a:custGeom>
            <a:avLst/>
            <a:gdLst>
              <a:gd name="connsiteX0" fmla="*/ 1295691 w 2861775"/>
              <a:gd name="connsiteY0" fmla="*/ 141845 h 2919754"/>
              <a:gd name="connsiteX1" fmla="*/ 160208 w 2861775"/>
              <a:gd name="connsiteY1" fmla="*/ 1277328 h 2919754"/>
              <a:gd name="connsiteX2" fmla="*/ 1295691 w 2861775"/>
              <a:gd name="connsiteY2" fmla="*/ 2412811 h 2919754"/>
              <a:gd name="connsiteX3" fmla="*/ 2431174 w 2861775"/>
              <a:gd name="connsiteY3" fmla="*/ 1277328 h 2919754"/>
              <a:gd name="connsiteX4" fmla="*/ 1295691 w 2861775"/>
              <a:gd name="connsiteY4" fmla="*/ 141845 h 2919754"/>
              <a:gd name="connsiteX5" fmla="*/ 1284120 w 2861775"/>
              <a:gd name="connsiteY5" fmla="*/ 0 h 2919754"/>
              <a:gd name="connsiteX6" fmla="*/ 2568240 w 2861775"/>
              <a:gd name="connsiteY6" fmla="*/ 1284120 h 2919754"/>
              <a:gd name="connsiteX7" fmla="*/ 2192130 w 2861775"/>
              <a:gd name="connsiteY7" fmla="*/ 2192130 h 2919754"/>
              <a:gd name="connsiteX8" fmla="*/ 2167714 w 2861775"/>
              <a:gd name="connsiteY8" fmla="*/ 2214321 h 2919754"/>
              <a:gd name="connsiteX9" fmla="*/ 2157269 w 2861775"/>
              <a:gd name="connsiteY9" fmla="*/ 2227053 h 2919754"/>
              <a:gd name="connsiteX10" fmla="*/ 2304163 w 2861775"/>
              <a:gd name="connsiteY10" fmla="*/ 2163620 h 2919754"/>
              <a:gd name="connsiteX11" fmla="*/ 2856392 w 2861775"/>
              <a:gd name="connsiteY11" fmla="*/ 1605285 h 2919754"/>
              <a:gd name="connsiteX12" fmla="*/ 1983618 w 2861775"/>
              <a:gd name="connsiteY12" fmla="*/ 2454455 h 2919754"/>
              <a:gd name="connsiteX13" fmla="*/ 1916487 w 2861775"/>
              <a:gd name="connsiteY13" fmla="*/ 2469383 h 2919754"/>
              <a:gd name="connsiteX14" fmla="*/ 1864247 w 2861775"/>
              <a:gd name="connsiteY14" fmla="*/ 2514002 h 2919754"/>
              <a:gd name="connsiteX15" fmla="*/ 444103 w 2861775"/>
              <a:gd name="connsiteY15" fmla="*/ 2743263 h 2919754"/>
              <a:gd name="connsiteX16" fmla="*/ 1597924 w 2861775"/>
              <a:gd name="connsiteY16" fmla="*/ 2535632 h 2919754"/>
              <a:gd name="connsiteX17" fmla="*/ 1611072 w 2861775"/>
              <a:gd name="connsiteY17" fmla="*/ 2526069 h 2919754"/>
              <a:gd name="connsiteX18" fmla="*/ 1610631 w 2861775"/>
              <a:gd name="connsiteY18" fmla="*/ 2526128 h 2919754"/>
              <a:gd name="connsiteX19" fmla="*/ 1603019 w 2861775"/>
              <a:gd name="connsiteY19" fmla="*/ 2526697 h 2919754"/>
              <a:gd name="connsiteX20" fmla="*/ 1542915 w 2861775"/>
              <a:gd name="connsiteY20" fmla="*/ 2542151 h 2919754"/>
              <a:gd name="connsiteX21" fmla="*/ 1284120 w 2861775"/>
              <a:gd name="connsiteY21" fmla="*/ 2568240 h 2919754"/>
              <a:gd name="connsiteX22" fmla="*/ 0 w 2861775"/>
              <a:gd name="connsiteY22" fmla="*/ 1284120 h 2919754"/>
              <a:gd name="connsiteX23" fmla="*/ 1284120 w 2861775"/>
              <a:gd name="connsiteY23" fmla="*/ 0 h 2919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2861775" h="2919754">
                <a:moveTo>
                  <a:pt x="1295691" y="141845"/>
                </a:moveTo>
                <a:cubicBezTo>
                  <a:pt x="668581" y="141845"/>
                  <a:pt x="160208" y="650218"/>
                  <a:pt x="160208" y="1277328"/>
                </a:cubicBezTo>
                <a:cubicBezTo>
                  <a:pt x="160208" y="1904438"/>
                  <a:pt x="668581" y="2412811"/>
                  <a:pt x="1295691" y="2412811"/>
                </a:cubicBezTo>
                <a:cubicBezTo>
                  <a:pt x="1922801" y="2412811"/>
                  <a:pt x="2431174" y="1904438"/>
                  <a:pt x="2431174" y="1277328"/>
                </a:cubicBezTo>
                <a:cubicBezTo>
                  <a:pt x="2431174" y="650218"/>
                  <a:pt x="1922801" y="141845"/>
                  <a:pt x="1295691" y="141845"/>
                </a:cubicBezTo>
                <a:close/>
                <a:moveTo>
                  <a:pt x="1284120" y="0"/>
                </a:moveTo>
                <a:cubicBezTo>
                  <a:pt x="1993320" y="0"/>
                  <a:pt x="2568240" y="574920"/>
                  <a:pt x="2568240" y="1284120"/>
                </a:cubicBezTo>
                <a:cubicBezTo>
                  <a:pt x="2568240" y="1638720"/>
                  <a:pt x="2424510" y="1959750"/>
                  <a:pt x="2192130" y="2192130"/>
                </a:cubicBezTo>
                <a:lnTo>
                  <a:pt x="2167714" y="2214321"/>
                </a:lnTo>
                <a:lnTo>
                  <a:pt x="2157269" y="2227053"/>
                </a:lnTo>
                <a:lnTo>
                  <a:pt x="2304163" y="2163620"/>
                </a:lnTo>
                <a:cubicBezTo>
                  <a:pt x="2592053" y="2020578"/>
                  <a:pt x="2797886" y="1820312"/>
                  <a:pt x="2856392" y="1605285"/>
                </a:cubicBezTo>
                <a:cubicBezTo>
                  <a:pt x="2911717" y="1945043"/>
                  <a:pt x="2535044" y="2297366"/>
                  <a:pt x="1983618" y="2454455"/>
                </a:cubicBezTo>
                <a:lnTo>
                  <a:pt x="1916487" y="2469383"/>
                </a:lnTo>
                <a:lnTo>
                  <a:pt x="1864247" y="2514002"/>
                </a:lnTo>
                <a:cubicBezTo>
                  <a:pt x="1326713" y="2946994"/>
                  <a:pt x="690894" y="3049638"/>
                  <a:pt x="444103" y="2743263"/>
                </a:cubicBezTo>
                <a:cubicBezTo>
                  <a:pt x="715514" y="2900577"/>
                  <a:pt x="1173993" y="2812645"/>
                  <a:pt x="1597924" y="2535632"/>
                </a:cubicBezTo>
                <a:lnTo>
                  <a:pt x="1611072" y="2526069"/>
                </a:lnTo>
                <a:lnTo>
                  <a:pt x="1610631" y="2526128"/>
                </a:lnTo>
                <a:lnTo>
                  <a:pt x="1603019" y="2526697"/>
                </a:lnTo>
                <a:lnTo>
                  <a:pt x="1542915" y="2542151"/>
                </a:lnTo>
                <a:cubicBezTo>
                  <a:pt x="1459322" y="2559257"/>
                  <a:pt x="1372770" y="2568240"/>
                  <a:pt x="1284120" y="2568240"/>
                </a:cubicBezTo>
                <a:cubicBezTo>
                  <a:pt x="574920" y="2568240"/>
                  <a:pt x="0" y="1993320"/>
                  <a:pt x="0" y="1284120"/>
                </a:cubicBezTo>
                <a:cubicBezTo>
                  <a:pt x="0" y="574920"/>
                  <a:pt x="574920" y="0"/>
                  <a:pt x="1284120" y="0"/>
                </a:cubicBez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4" name="フリーフォーム: 図形 13">
            <a:extLst>
              <a:ext uri="{FF2B5EF4-FFF2-40B4-BE49-F238E27FC236}">
                <a16:creationId xmlns:a16="http://schemas.microsoft.com/office/drawing/2014/main" id="{F896872F-ABB2-1E3F-4CF8-3CDF280C8EF3}"/>
              </a:ext>
            </a:extLst>
          </p:cNvPr>
          <p:cNvSpPr/>
          <p:nvPr/>
        </p:nvSpPr>
        <p:spPr bwMode="auto">
          <a:xfrm>
            <a:off x="7978080" y="2898129"/>
            <a:ext cx="1367646" cy="1554835"/>
          </a:xfrm>
          <a:custGeom>
            <a:avLst/>
            <a:gdLst>
              <a:gd name="connsiteX0" fmla="*/ 1295691 w 2568240"/>
              <a:gd name="connsiteY0" fmla="*/ 141845 h 2919754"/>
              <a:gd name="connsiteX1" fmla="*/ 160208 w 2568240"/>
              <a:gd name="connsiteY1" fmla="*/ 1277328 h 2919754"/>
              <a:gd name="connsiteX2" fmla="*/ 1295691 w 2568240"/>
              <a:gd name="connsiteY2" fmla="*/ 2412811 h 2919754"/>
              <a:gd name="connsiteX3" fmla="*/ 2431174 w 2568240"/>
              <a:gd name="connsiteY3" fmla="*/ 1277328 h 2919754"/>
              <a:gd name="connsiteX4" fmla="*/ 1295691 w 2568240"/>
              <a:gd name="connsiteY4" fmla="*/ 141845 h 2919754"/>
              <a:gd name="connsiteX5" fmla="*/ 1284120 w 2568240"/>
              <a:gd name="connsiteY5" fmla="*/ 0 h 2919754"/>
              <a:gd name="connsiteX6" fmla="*/ 2568240 w 2568240"/>
              <a:gd name="connsiteY6" fmla="*/ 1284120 h 2919754"/>
              <a:gd name="connsiteX7" fmla="*/ 2192130 w 2568240"/>
              <a:gd name="connsiteY7" fmla="*/ 2192130 h 2919754"/>
              <a:gd name="connsiteX8" fmla="*/ 2167714 w 2568240"/>
              <a:gd name="connsiteY8" fmla="*/ 2214321 h 2919754"/>
              <a:gd name="connsiteX9" fmla="*/ 2133585 w 2568240"/>
              <a:gd name="connsiteY9" fmla="*/ 2255923 h 2919754"/>
              <a:gd name="connsiteX10" fmla="*/ 1864247 w 2568240"/>
              <a:gd name="connsiteY10" fmla="*/ 2514002 h 2919754"/>
              <a:gd name="connsiteX11" fmla="*/ 444103 w 2568240"/>
              <a:gd name="connsiteY11" fmla="*/ 2743263 h 2919754"/>
              <a:gd name="connsiteX12" fmla="*/ 1597924 w 2568240"/>
              <a:gd name="connsiteY12" fmla="*/ 2535632 h 2919754"/>
              <a:gd name="connsiteX13" fmla="*/ 1614140 w 2568240"/>
              <a:gd name="connsiteY13" fmla="*/ 2523838 h 2919754"/>
              <a:gd name="connsiteX14" fmla="*/ 1542915 w 2568240"/>
              <a:gd name="connsiteY14" fmla="*/ 2542152 h 2919754"/>
              <a:gd name="connsiteX15" fmla="*/ 1284120 w 2568240"/>
              <a:gd name="connsiteY15" fmla="*/ 2568240 h 2919754"/>
              <a:gd name="connsiteX16" fmla="*/ 0 w 2568240"/>
              <a:gd name="connsiteY16" fmla="*/ 1284120 h 2919754"/>
              <a:gd name="connsiteX17" fmla="*/ 1284120 w 2568240"/>
              <a:gd name="connsiteY17" fmla="*/ 0 h 2919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568240" h="2919754">
                <a:moveTo>
                  <a:pt x="1295691" y="141845"/>
                </a:moveTo>
                <a:cubicBezTo>
                  <a:pt x="668581" y="141845"/>
                  <a:pt x="160208" y="650218"/>
                  <a:pt x="160208" y="1277328"/>
                </a:cubicBezTo>
                <a:cubicBezTo>
                  <a:pt x="160208" y="1904438"/>
                  <a:pt x="668581" y="2412811"/>
                  <a:pt x="1295691" y="2412811"/>
                </a:cubicBezTo>
                <a:cubicBezTo>
                  <a:pt x="1922801" y="2412811"/>
                  <a:pt x="2431174" y="1904438"/>
                  <a:pt x="2431174" y="1277328"/>
                </a:cubicBezTo>
                <a:cubicBezTo>
                  <a:pt x="2431174" y="650218"/>
                  <a:pt x="1922801" y="141845"/>
                  <a:pt x="1295691" y="141845"/>
                </a:cubicBezTo>
                <a:close/>
                <a:moveTo>
                  <a:pt x="1284120" y="0"/>
                </a:moveTo>
                <a:cubicBezTo>
                  <a:pt x="1993320" y="0"/>
                  <a:pt x="2568240" y="574920"/>
                  <a:pt x="2568240" y="1284120"/>
                </a:cubicBezTo>
                <a:cubicBezTo>
                  <a:pt x="2568240" y="1638720"/>
                  <a:pt x="2424510" y="1959750"/>
                  <a:pt x="2192130" y="2192130"/>
                </a:cubicBezTo>
                <a:lnTo>
                  <a:pt x="2167714" y="2214321"/>
                </a:lnTo>
                <a:lnTo>
                  <a:pt x="2133585" y="2255923"/>
                </a:lnTo>
                <a:cubicBezTo>
                  <a:pt x="2055211" y="2345780"/>
                  <a:pt x="1965035" y="2432816"/>
                  <a:pt x="1864247" y="2514002"/>
                </a:cubicBezTo>
                <a:cubicBezTo>
                  <a:pt x="1326713" y="2946995"/>
                  <a:pt x="690894" y="3049638"/>
                  <a:pt x="444103" y="2743263"/>
                </a:cubicBezTo>
                <a:cubicBezTo>
                  <a:pt x="715514" y="2900577"/>
                  <a:pt x="1173993" y="2812645"/>
                  <a:pt x="1597924" y="2535632"/>
                </a:cubicBezTo>
                <a:lnTo>
                  <a:pt x="1614140" y="2523838"/>
                </a:lnTo>
                <a:lnTo>
                  <a:pt x="1542915" y="2542152"/>
                </a:lnTo>
                <a:cubicBezTo>
                  <a:pt x="1459322" y="2559257"/>
                  <a:pt x="1372770" y="2568240"/>
                  <a:pt x="1284120" y="2568240"/>
                </a:cubicBezTo>
                <a:cubicBezTo>
                  <a:pt x="574920" y="2568240"/>
                  <a:pt x="0" y="1993320"/>
                  <a:pt x="0" y="1284120"/>
                </a:cubicBezTo>
                <a:cubicBezTo>
                  <a:pt x="0" y="574920"/>
                  <a:pt x="574920" y="0"/>
                  <a:pt x="1284120" y="0"/>
                </a:cubicBez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5" name="フリーフォーム: 図形 14">
            <a:extLst>
              <a:ext uri="{FF2B5EF4-FFF2-40B4-BE49-F238E27FC236}">
                <a16:creationId xmlns:a16="http://schemas.microsoft.com/office/drawing/2014/main" id="{DA039AB8-39EB-B717-7741-0EC888685959}"/>
              </a:ext>
            </a:extLst>
          </p:cNvPr>
          <p:cNvSpPr/>
          <p:nvPr/>
        </p:nvSpPr>
        <p:spPr bwMode="auto">
          <a:xfrm>
            <a:off x="4223294" y="2918939"/>
            <a:ext cx="1479352" cy="1534026"/>
          </a:xfrm>
          <a:custGeom>
            <a:avLst/>
            <a:gdLst>
              <a:gd name="connsiteX0" fmla="*/ 1808367 w 2628146"/>
              <a:gd name="connsiteY0" fmla="*/ 139657 h 2725277"/>
              <a:gd name="connsiteX1" fmla="*/ 800230 w 2628146"/>
              <a:gd name="connsiteY1" fmla="*/ 609632 h 2725277"/>
              <a:gd name="connsiteX2" fmla="*/ 519272 w 2628146"/>
              <a:gd name="connsiteY2" fmla="*/ 2111216 h 2725277"/>
              <a:gd name="connsiteX3" fmla="*/ 2020856 w 2628146"/>
              <a:gd name="connsiteY3" fmla="*/ 1830258 h 2725277"/>
              <a:gd name="connsiteX4" fmla="*/ 2301815 w 2628146"/>
              <a:gd name="connsiteY4" fmla="*/ 328674 h 2725277"/>
              <a:gd name="connsiteX5" fmla="*/ 1808367 w 2628146"/>
              <a:gd name="connsiteY5" fmla="*/ 139657 h 2725277"/>
              <a:gd name="connsiteX6" fmla="*/ 1825291 w 2628146"/>
              <a:gd name="connsiteY6" fmla="*/ 754 h 2725277"/>
              <a:gd name="connsiteX7" fmla="*/ 2394603 w 2628146"/>
              <a:gd name="connsiteY7" fmla="*/ 233543 h 2725277"/>
              <a:gd name="connsiteX8" fmla="*/ 2126676 w 2628146"/>
              <a:gd name="connsiteY8" fmla="*/ 1936075 h 2725277"/>
              <a:gd name="connsiteX9" fmla="*/ 2022239 w 2628146"/>
              <a:gd name="connsiteY9" fmla="*/ 2033106 h 2725277"/>
              <a:gd name="connsiteX10" fmla="*/ 1987848 w 2628146"/>
              <a:gd name="connsiteY10" fmla="*/ 2060619 h 2725277"/>
              <a:gd name="connsiteX11" fmla="*/ 1979341 w 2628146"/>
              <a:gd name="connsiteY11" fmla="*/ 2068365 h 2725277"/>
              <a:gd name="connsiteX12" fmla="*/ 1878488 w 2628146"/>
              <a:gd name="connsiteY12" fmla="*/ 2151268 h 2725277"/>
              <a:gd name="connsiteX13" fmla="*/ 1831468 w 2628146"/>
              <a:gd name="connsiteY13" fmla="*/ 2186250 h 2725277"/>
              <a:gd name="connsiteX14" fmla="*/ 1853984 w 2628146"/>
              <a:gd name="connsiteY14" fmla="*/ 2181715 h 2725277"/>
              <a:gd name="connsiteX15" fmla="*/ 2418962 w 2628146"/>
              <a:gd name="connsiteY15" fmla="*/ 1924654 h 2725277"/>
              <a:gd name="connsiteX16" fmla="*/ 1626541 w 2628146"/>
              <a:gd name="connsiteY16" fmla="*/ 2374742 h 2725277"/>
              <a:gd name="connsiteX17" fmla="*/ 1529783 w 2628146"/>
              <a:gd name="connsiteY17" fmla="*/ 2385467 h 2725277"/>
              <a:gd name="connsiteX18" fmla="*/ 1280643 w 2628146"/>
              <a:gd name="connsiteY18" fmla="*/ 2514516 h 2725277"/>
              <a:gd name="connsiteX19" fmla="*/ 0 w 2628146"/>
              <a:gd name="connsiteY19" fmla="*/ 2534982 h 2725277"/>
              <a:gd name="connsiteX20" fmla="*/ 1030335 w 2628146"/>
              <a:gd name="connsiteY20" fmla="*/ 2451224 h 2725277"/>
              <a:gd name="connsiteX21" fmla="*/ 1064192 w 2628146"/>
              <a:gd name="connsiteY21" fmla="*/ 2436484 h 2725277"/>
              <a:gd name="connsiteX22" fmla="*/ 952322 w 2628146"/>
              <a:gd name="connsiteY22" fmla="*/ 2434449 h 2725277"/>
              <a:gd name="connsiteX23" fmla="*/ 424144 w 2628146"/>
              <a:gd name="connsiteY23" fmla="*/ 2204002 h 2725277"/>
              <a:gd name="connsiteX24" fmla="*/ 692071 w 2628146"/>
              <a:gd name="connsiteY24" fmla="*/ 501470 h 2725277"/>
              <a:gd name="connsiteX25" fmla="*/ 1825291 w 2628146"/>
              <a:gd name="connsiteY25" fmla="*/ 754 h 2725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628146" h="2725277">
                <a:moveTo>
                  <a:pt x="1808367" y="139657"/>
                </a:moveTo>
                <a:cubicBezTo>
                  <a:pt x="1485856" y="137481"/>
                  <a:pt x="1107877" y="301985"/>
                  <a:pt x="800230" y="609632"/>
                </a:cubicBezTo>
                <a:cubicBezTo>
                  <a:pt x="307994" y="1101867"/>
                  <a:pt x="182205" y="1774150"/>
                  <a:pt x="519272" y="2111216"/>
                </a:cubicBezTo>
                <a:cubicBezTo>
                  <a:pt x="856338" y="2448283"/>
                  <a:pt x="1528621" y="2322494"/>
                  <a:pt x="2020856" y="1830258"/>
                </a:cubicBezTo>
                <a:cubicBezTo>
                  <a:pt x="2513092" y="1338023"/>
                  <a:pt x="2638881" y="665740"/>
                  <a:pt x="2301815" y="328674"/>
                </a:cubicBezTo>
                <a:cubicBezTo>
                  <a:pt x="2175415" y="202274"/>
                  <a:pt x="2001875" y="140963"/>
                  <a:pt x="1808367" y="139657"/>
                </a:cubicBezTo>
                <a:close/>
                <a:moveTo>
                  <a:pt x="1825291" y="754"/>
                </a:moveTo>
                <a:cubicBezTo>
                  <a:pt x="2046005" y="9005"/>
                  <a:pt x="2246045" y="84985"/>
                  <a:pt x="2394603" y="233543"/>
                </a:cubicBezTo>
                <a:cubicBezTo>
                  <a:pt x="2790758" y="629698"/>
                  <a:pt x="2670803" y="1391948"/>
                  <a:pt x="2126676" y="1936075"/>
                </a:cubicBezTo>
                <a:cubicBezTo>
                  <a:pt x="2092668" y="1970083"/>
                  <a:pt x="2057808" y="2002434"/>
                  <a:pt x="2022239" y="2033106"/>
                </a:cubicBezTo>
                <a:lnTo>
                  <a:pt x="1987848" y="2060619"/>
                </a:lnTo>
                <a:lnTo>
                  <a:pt x="1979341" y="2068365"/>
                </a:lnTo>
                <a:cubicBezTo>
                  <a:pt x="1947051" y="2096291"/>
                  <a:pt x="1913407" y="2123961"/>
                  <a:pt x="1878488" y="2151268"/>
                </a:cubicBezTo>
                <a:lnTo>
                  <a:pt x="1831468" y="2186250"/>
                </a:lnTo>
                <a:lnTo>
                  <a:pt x="1853984" y="2181715"/>
                </a:lnTo>
                <a:cubicBezTo>
                  <a:pt x="2092925" y="2120735"/>
                  <a:pt x="2296768" y="2029193"/>
                  <a:pt x="2418962" y="1924654"/>
                </a:cubicBezTo>
                <a:cubicBezTo>
                  <a:pt x="2445829" y="2103419"/>
                  <a:pt x="2091049" y="2304930"/>
                  <a:pt x="1626541" y="2374742"/>
                </a:cubicBezTo>
                <a:lnTo>
                  <a:pt x="1529783" y="2385467"/>
                </a:lnTo>
                <a:lnTo>
                  <a:pt x="1280643" y="2514516"/>
                </a:lnTo>
                <a:cubicBezTo>
                  <a:pt x="697810" y="2782589"/>
                  <a:pt x="153555" y="2800946"/>
                  <a:pt x="0" y="2534982"/>
                </a:cubicBezTo>
                <a:cubicBezTo>
                  <a:pt x="223526" y="2650876"/>
                  <a:pt x="612495" y="2613950"/>
                  <a:pt x="1030335" y="2451224"/>
                </a:cubicBezTo>
                <a:lnTo>
                  <a:pt x="1064192" y="2436484"/>
                </a:lnTo>
                <a:lnTo>
                  <a:pt x="952322" y="2434449"/>
                </a:lnTo>
                <a:cubicBezTo>
                  <a:pt x="747939" y="2418760"/>
                  <a:pt x="563417" y="2343276"/>
                  <a:pt x="424144" y="2204002"/>
                </a:cubicBezTo>
                <a:cubicBezTo>
                  <a:pt x="27989" y="1807847"/>
                  <a:pt x="147944" y="1045597"/>
                  <a:pt x="692071" y="501470"/>
                </a:cubicBezTo>
                <a:cubicBezTo>
                  <a:pt x="1032150" y="161391"/>
                  <a:pt x="1457434" y="-12996"/>
                  <a:pt x="1825291" y="754"/>
                </a:cubicBez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6" name="フリーフォーム: 図形 15">
            <a:extLst>
              <a:ext uri="{FF2B5EF4-FFF2-40B4-BE49-F238E27FC236}">
                <a16:creationId xmlns:a16="http://schemas.microsoft.com/office/drawing/2014/main" id="{BBF4A2B9-1B45-A2DA-A3E5-B4E4C739C2D3}"/>
              </a:ext>
            </a:extLst>
          </p:cNvPr>
          <p:cNvSpPr/>
          <p:nvPr/>
        </p:nvSpPr>
        <p:spPr bwMode="auto">
          <a:xfrm>
            <a:off x="4207018" y="4784680"/>
            <a:ext cx="1482581" cy="1537375"/>
          </a:xfrm>
          <a:custGeom>
            <a:avLst/>
            <a:gdLst>
              <a:gd name="connsiteX0" fmla="*/ 1806542 w 2628146"/>
              <a:gd name="connsiteY0" fmla="*/ 137830 h 2725277"/>
              <a:gd name="connsiteX1" fmla="*/ 797887 w 2628146"/>
              <a:gd name="connsiteY1" fmla="*/ 607288 h 2725277"/>
              <a:gd name="connsiteX2" fmla="*/ 518101 w 2628146"/>
              <a:gd name="connsiteY2" fmla="*/ 2110044 h 2725277"/>
              <a:gd name="connsiteX3" fmla="*/ 2020856 w 2628146"/>
              <a:gd name="connsiteY3" fmla="*/ 1830257 h 2725277"/>
              <a:gd name="connsiteX4" fmla="*/ 2300644 w 2628146"/>
              <a:gd name="connsiteY4" fmla="*/ 327501 h 2725277"/>
              <a:gd name="connsiteX5" fmla="*/ 1806542 w 2628146"/>
              <a:gd name="connsiteY5" fmla="*/ 137830 h 2725277"/>
              <a:gd name="connsiteX6" fmla="*/ 1825290 w 2628146"/>
              <a:gd name="connsiteY6" fmla="*/ 754 h 2725277"/>
              <a:gd name="connsiteX7" fmla="*/ 2394603 w 2628146"/>
              <a:gd name="connsiteY7" fmla="*/ 233543 h 2725277"/>
              <a:gd name="connsiteX8" fmla="*/ 2126675 w 2628146"/>
              <a:gd name="connsiteY8" fmla="*/ 1936075 h 2725277"/>
              <a:gd name="connsiteX9" fmla="*/ 2022238 w 2628146"/>
              <a:gd name="connsiteY9" fmla="*/ 2033106 h 2725277"/>
              <a:gd name="connsiteX10" fmla="*/ 1987848 w 2628146"/>
              <a:gd name="connsiteY10" fmla="*/ 2060618 h 2725277"/>
              <a:gd name="connsiteX11" fmla="*/ 1979340 w 2628146"/>
              <a:gd name="connsiteY11" fmla="*/ 2068365 h 2725277"/>
              <a:gd name="connsiteX12" fmla="*/ 1531764 w 2628146"/>
              <a:gd name="connsiteY12" fmla="*/ 2384440 h 2725277"/>
              <a:gd name="connsiteX13" fmla="*/ 0 w 2628146"/>
              <a:gd name="connsiteY13" fmla="*/ 2534982 h 2725277"/>
              <a:gd name="connsiteX14" fmla="*/ 1030334 w 2628146"/>
              <a:gd name="connsiteY14" fmla="*/ 2451223 h 2725277"/>
              <a:gd name="connsiteX15" fmla="*/ 1065706 w 2628146"/>
              <a:gd name="connsiteY15" fmla="*/ 2435825 h 2725277"/>
              <a:gd name="connsiteX16" fmla="*/ 993455 w 2628146"/>
              <a:gd name="connsiteY16" fmla="*/ 2436791 h 2725277"/>
              <a:gd name="connsiteX17" fmla="*/ 424143 w 2628146"/>
              <a:gd name="connsiteY17" fmla="*/ 2204002 h 2725277"/>
              <a:gd name="connsiteX18" fmla="*/ 692070 w 2628146"/>
              <a:gd name="connsiteY18" fmla="*/ 501471 h 2725277"/>
              <a:gd name="connsiteX19" fmla="*/ 1825290 w 2628146"/>
              <a:gd name="connsiteY19" fmla="*/ 754 h 2725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628146" h="2725277">
                <a:moveTo>
                  <a:pt x="1806542" y="137830"/>
                </a:moveTo>
                <a:cubicBezTo>
                  <a:pt x="1483718" y="135342"/>
                  <a:pt x="1105534" y="299641"/>
                  <a:pt x="797887" y="607288"/>
                </a:cubicBezTo>
                <a:cubicBezTo>
                  <a:pt x="305651" y="1099524"/>
                  <a:pt x="180387" y="1772331"/>
                  <a:pt x="518101" y="2110044"/>
                </a:cubicBezTo>
                <a:cubicBezTo>
                  <a:pt x="855814" y="2447758"/>
                  <a:pt x="1528621" y="2322493"/>
                  <a:pt x="2020856" y="1830257"/>
                </a:cubicBezTo>
                <a:cubicBezTo>
                  <a:pt x="2513092" y="1338022"/>
                  <a:pt x="2638358" y="665214"/>
                  <a:pt x="2300644" y="327501"/>
                </a:cubicBezTo>
                <a:cubicBezTo>
                  <a:pt x="2174001" y="200859"/>
                  <a:pt x="2000237" y="139323"/>
                  <a:pt x="1806542" y="137830"/>
                </a:cubicBezTo>
                <a:close/>
                <a:moveTo>
                  <a:pt x="1825290" y="754"/>
                </a:moveTo>
                <a:cubicBezTo>
                  <a:pt x="2046004" y="9005"/>
                  <a:pt x="2246045" y="84985"/>
                  <a:pt x="2394603" y="233543"/>
                </a:cubicBezTo>
                <a:cubicBezTo>
                  <a:pt x="2790758" y="629698"/>
                  <a:pt x="2670802" y="1391948"/>
                  <a:pt x="2126675" y="1936075"/>
                </a:cubicBezTo>
                <a:cubicBezTo>
                  <a:pt x="2092667" y="1970083"/>
                  <a:pt x="2057807" y="2002434"/>
                  <a:pt x="2022238" y="2033106"/>
                </a:cubicBezTo>
                <a:lnTo>
                  <a:pt x="1987848" y="2060618"/>
                </a:lnTo>
                <a:lnTo>
                  <a:pt x="1979340" y="2068365"/>
                </a:lnTo>
                <a:cubicBezTo>
                  <a:pt x="1850177" y="2180070"/>
                  <a:pt x="1699383" y="2287665"/>
                  <a:pt x="1531764" y="2384440"/>
                </a:cubicBezTo>
                <a:cubicBezTo>
                  <a:pt x="861285" y="2771541"/>
                  <a:pt x="175491" y="2838941"/>
                  <a:pt x="0" y="2534982"/>
                </a:cubicBezTo>
                <a:cubicBezTo>
                  <a:pt x="223526" y="2650876"/>
                  <a:pt x="612495" y="2613950"/>
                  <a:pt x="1030334" y="2451223"/>
                </a:cubicBezTo>
                <a:lnTo>
                  <a:pt x="1065706" y="2435825"/>
                </a:lnTo>
                <a:lnTo>
                  <a:pt x="993455" y="2436791"/>
                </a:lnTo>
                <a:cubicBezTo>
                  <a:pt x="772742" y="2428540"/>
                  <a:pt x="572701" y="2352560"/>
                  <a:pt x="424143" y="2204002"/>
                </a:cubicBezTo>
                <a:cubicBezTo>
                  <a:pt x="27988" y="1807847"/>
                  <a:pt x="147943" y="1045597"/>
                  <a:pt x="692070" y="501471"/>
                </a:cubicBezTo>
                <a:cubicBezTo>
                  <a:pt x="1032150" y="161390"/>
                  <a:pt x="1457433" y="-12996"/>
                  <a:pt x="1825290" y="754"/>
                </a:cubicBez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7" name="フリーフォーム: 図形 16">
            <a:extLst>
              <a:ext uri="{FF2B5EF4-FFF2-40B4-BE49-F238E27FC236}">
                <a16:creationId xmlns:a16="http://schemas.microsoft.com/office/drawing/2014/main" id="{9CC7F601-65DF-00A7-A768-4DCF8E7CE200}"/>
              </a:ext>
            </a:extLst>
          </p:cNvPr>
          <p:cNvSpPr/>
          <p:nvPr/>
        </p:nvSpPr>
        <p:spPr bwMode="auto">
          <a:xfrm>
            <a:off x="7969953" y="4725649"/>
            <a:ext cx="1483542" cy="1553428"/>
          </a:xfrm>
          <a:custGeom>
            <a:avLst/>
            <a:gdLst>
              <a:gd name="connsiteX0" fmla="*/ 1025094 w 1907263"/>
              <a:gd name="connsiteY0" fmla="*/ 2701 h 1997109"/>
              <a:gd name="connsiteX1" fmla="*/ 1889939 w 1907263"/>
              <a:gd name="connsiteY1" fmla="*/ 773001 h 1997109"/>
              <a:gd name="connsiteX2" fmla="*/ 1510024 w 1907263"/>
              <a:gd name="connsiteY2" fmla="*/ 1728058 h 1997109"/>
              <a:gd name="connsiteX3" fmla="*/ 1377345 w 1907263"/>
              <a:gd name="connsiteY3" fmla="*/ 1807432 h 1997109"/>
              <a:gd name="connsiteX4" fmla="*/ 1377688 w 1907263"/>
              <a:gd name="connsiteY4" fmla="*/ 1808234 h 1997109"/>
              <a:gd name="connsiteX5" fmla="*/ 1283240 w 1907263"/>
              <a:gd name="connsiteY5" fmla="*/ 1846429 h 1997109"/>
              <a:gd name="connsiteX6" fmla="*/ 220750 w 1907263"/>
              <a:gd name="connsiteY6" fmla="*/ 1852609 h 1997109"/>
              <a:gd name="connsiteX7" fmla="*/ 1161619 w 1907263"/>
              <a:gd name="connsiteY7" fmla="*/ 1697639 h 1997109"/>
              <a:gd name="connsiteX8" fmla="*/ 1298249 w 1907263"/>
              <a:gd name="connsiteY8" fmla="*/ 1643227 h 1997109"/>
              <a:gd name="connsiteX9" fmla="*/ 1403742 w 1907263"/>
              <a:gd name="connsiteY9" fmla="*/ 1580117 h 1997109"/>
              <a:gd name="connsiteX10" fmla="*/ 1711085 w 1907263"/>
              <a:gd name="connsiteY10" fmla="*/ 807496 h 1997109"/>
              <a:gd name="connsiteX11" fmla="*/ 1011443 w 1907263"/>
              <a:gd name="connsiteY11" fmla="*/ 184339 h 1997109"/>
              <a:gd name="connsiteX12" fmla="*/ 226525 w 1907263"/>
              <a:gd name="connsiteY12" fmla="*/ 695931 h 1997109"/>
              <a:gd name="connsiteX13" fmla="*/ 414943 w 1907263"/>
              <a:gd name="connsiteY13" fmla="*/ 1505809 h 1997109"/>
              <a:gd name="connsiteX14" fmla="*/ 494213 w 1907263"/>
              <a:gd name="connsiteY14" fmla="*/ 1571119 h 1997109"/>
              <a:gd name="connsiteX15" fmla="*/ 494784 w 1907263"/>
              <a:gd name="connsiteY15" fmla="*/ 1571237 h 1997109"/>
              <a:gd name="connsiteX16" fmla="*/ 551035 w 1907263"/>
              <a:gd name="connsiteY16" fmla="*/ 1658019 h 1997109"/>
              <a:gd name="connsiteX17" fmla="*/ 458935 w 1907263"/>
              <a:gd name="connsiteY17" fmla="*/ 1752203 h 1997109"/>
              <a:gd name="connsiteX18" fmla="*/ 423086 w 1907263"/>
              <a:gd name="connsiteY18" fmla="*/ 1744802 h 1997109"/>
              <a:gd name="connsiteX19" fmla="*/ 411017 w 1907263"/>
              <a:gd name="connsiteY19" fmla="*/ 1736481 h 1997109"/>
              <a:gd name="connsiteX20" fmla="*/ 410450 w 1907263"/>
              <a:gd name="connsiteY20" fmla="*/ 1737299 h 1997109"/>
              <a:gd name="connsiteX21" fmla="*/ 401452 w 1907263"/>
              <a:gd name="connsiteY21" fmla="*/ 1729886 h 1997109"/>
              <a:gd name="connsiteX22" fmla="*/ 393811 w 1907263"/>
              <a:gd name="connsiteY22" fmla="*/ 1724617 h 1997109"/>
              <a:gd name="connsiteX23" fmla="*/ 392328 w 1907263"/>
              <a:gd name="connsiteY23" fmla="*/ 1722369 h 1997109"/>
              <a:gd name="connsiteX24" fmla="*/ 287745 w 1907263"/>
              <a:gd name="connsiteY24" fmla="*/ 1636204 h 1997109"/>
              <a:gd name="connsiteX25" fmla="*/ 54837 w 1907263"/>
              <a:gd name="connsiteY25" fmla="*/ 635093 h 1997109"/>
              <a:gd name="connsiteX26" fmla="*/ 1025094 w 1907263"/>
              <a:gd name="connsiteY26" fmla="*/ 2701 h 19971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1907263" h="1997109">
                <a:moveTo>
                  <a:pt x="1025094" y="2701"/>
                </a:moveTo>
                <a:cubicBezTo>
                  <a:pt x="1454147" y="34944"/>
                  <a:pt x="1808459" y="350523"/>
                  <a:pt x="1889939" y="773001"/>
                </a:cubicBezTo>
                <a:cubicBezTo>
                  <a:pt x="1961233" y="1142670"/>
                  <a:pt x="1808185" y="1514046"/>
                  <a:pt x="1510024" y="1728058"/>
                </a:cubicBezTo>
                <a:lnTo>
                  <a:pt x="1377345" y="1807432"/>
                </a:lnTo>
                <a:lnTo>
                  <a:pt x="1377688" y="1808234"/>
                </a:lnTo>
                <a:lnTo>
                  <a:pt x="1283240" y="1846429"/>
                </a:lnTo>
                <a:cubicBezTo>
                  <a:pt x="768864" y="2042962"/>
                  <a:pt x="304813" y="2049548"/>
                  <a:pt x="220750" y="1852609"/>
                </a:cubicBezTo>
                <a:cubicBezTo>
                  <a:pt x="457886" y="1887904"/>
                  <a:pt x="804602" y="1829713"/>
                  <a:pt x="1161619" y="1697639"/>
                </a:cubicBezTo>
                <a:lnTo>
                  <a:pt x="1298249" y="1643227"/>
                </a:lnTo>
                <a:lnTo>
                  <a:pt x="1403742" y="1580117"/>
                </a:lnTo>
                <a:cubicBezTo>
                  <a:pt x="1644948" y="1406986"/>
                  <a:pt x="1768761" y="1106550"/>
                  <a:pt x="1711085" y="807496"/>
                </a:cubicBezTo>
                <a:cubicBezTo>
                  <a:pt x="1645170" y="465720"/>
                  <a:pt x="1358539" y="210423"/>
                  <a:pt x="1011443" y="184339"/>
                </a:cubicBezTo>
                <a:cubicBezTo>
                  <a:pt x="664348" y="158255"/>
                  <a:pt x="342780" y="367845"/>
                  <a:pt x="226525" y="695931"/>
                </a:cubicBezTo>
                <a:cubicBezTo>
                  <a:pt x="124802" y="983006"/>
                  <a:pt x="202322" y="1298573"/>
                  <a:pt x="414943" y="1505809"/>
                </a:cubicBezTo>
                <a:lnTo>
                  <a:pt x="494213" y="1571119"/>
                </a:lnTo>
                <a:lnTo>
                  <a:pt x="494784" y="1571237"/>
                </a:lnTo>
                <a:cubicBezTo>
                  <a:pt x="527840" y="1585535"/>
                  <a:pt x="551035" y="1619007"/>
                  <a:pt x="551035" y="1658019"/>
                </a:cubicBezTo>
                <a:cubicBezTo>
                  <a:pt x="551035" y="1710035"/>
                  <a:pt x="509800" y="1752203"/>
                  <a:pt x="458935" y="1752203"/>
                </a:cubicBezTo>
                <a:cubicBezTo>
                  <a:pt x="446219" y="1752203"/>
                  <a:pt x="434104" y="1749568"/>
                  <a:pt x="423086" y="1744802"/>
                </a:cubicBezTo>
                <a:lnTo>
                  <a:pt x="411017" y="1736481"/>
                </a:lnTo>
                <a:lnTo>
                  <a:pt x="410450" y="1737299"/>
                </a:lnTo>
                <a:lnTo>
                  <a:pt x="401452" y="1729886"/>
                </a:lnTo>
                <a:lnTo>
                  <a:pt x="393811" y="1724617"/>
                </a:lnTo>
                <a:lnTo>
                  <a:pt x="392328" y="1722369"/>
                </a:lnTo>
                <a:lnTo>
                  <a:pt x="287745" y="1636204"/>
                </a:lnTo>
                <a:cubicBezTo>
                  <a:pt x="24919" y="1380033"/>
                  <a:pt x="-70906" y="989954"/>
                  <a:pt x="54837" y="635093"/>
                </a:cubicBezTo>
                <a:cubicBezTo>
                  <a:pt x="198543" y="229538"/>
                  <a:pt x="596041" y="-29542"/>
                  <a:pt x="1025094" y="2701"/>
                </a:cubicBez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831298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マル、二重丸図形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3" name="フリーフォーム: 図形 2">
            <a:extLst>
              <a:ext uri="{FF2B5EF4-FFF2-40B4-BE49-F238E27FC236}">
                <a16:creationId xmlns:a16="http://schemas.microsoft.com/office/drawing/2014/main" id="{00D6D103-24A2-A603-E8D1-FEAB01BF899E}"/>
              </a:ext>
            </a:extLst>
          </p:cNvPr>
          <p:cNvSpPr/>
          <p:nvPr/>
        </p:nvSpPr>
        <p:spPr bwMode="auto">
          <a:xfrm>
            <a:off x="2344595" y="894825"/>
            <a:ext cx="1503400" cy="1467115"/>
          </a:xfrm>
          <a:custGeom>
            <a:avLst/>
            <a:gdLst>
              <a:gd name="connsiteX0" fmla="*/ 2711331 w 2980776"/>
              <a:gd name="connsiteY0" fmla="*/ 1743400 h 2908835"/>
              <a:gd name="connsiteX1" fmla="*/ 2666158 w 2980776"/>
              <a:gd name="connsiteY1" fmla="*/ 1866820 h 2908835"/>
              <a:gd name="connsiteX2" fmla="*/ 1966071 w 2980776"/>
              <a:gd name="connsiteY2" fmla="*/ 2575469 h 2908835"/>
              <a:gd name="connsiteX3" fmla="*/ 1842907 w 2980776"/>
              <a:gd name="connsiteY3" fmla="*/ 2621405 h 2908835"/>
              <a:gd name="connsiteX4" fmla="*/ 1860621 w 2980776"/>
              <a:gd name="connsiteY4" fmla="*/ 2618907 h 2908835"/>
              <a:gd name="connsiteX5" fmla="*/ 1992811 w 2980776"/>
              <a:gd name="connsiteY5" fmla="*/ 2591995 h 2908835"/>
              <a:gd name="connsiteX6" fmla="*/ 2085666 w 2980776"/>
              <a:gd name="connsiteY6" fmla="*/ 2558680 h 2908835"/>
              <a:gd name="connsiteX7" fmla="*/ 2705058 w 2980776"/>
              <a:gd name="connsiteY7" fmla="*/ 1784500 h 2908835"/>
              <a:gd name="connsiteX8" fmla="*/ 1637009 w 2980776"/>
              <a:gd name="connsiteY8" fmla="*/ 474590 h 2908835"/>
              <a:gd name="connsiteX9" fmla="*/ 546811 w 2980776"/>
              <a:gd name="connsiteY9" fmla="*/ 1564787 h 2908835"/>
              <a:gd name="connsiteX10" fmla="*/ 795759 w 2980776"/>
              <a:gd name="connsiteY10" fmla="*/ 2258254 h 2908835"/>
              <a:gd name="connsiteX11" fmla="*/ 805869 w 2980776"/>
              <a:gd name="connsiteY11" fmla="*/ 2269378 h 2908835"/>
              <a:gd name="connsiteX12" fmla="*/ 896412 w 2980776"/>
              <a:gd name="connsiteY12" fmla="*/ 2324383 h 2908835"/>
              <a:gd name="connsiteX13" fmla="*/ 1427991 w 2980776"/>
              <a:gd name="connsiteY13" fmla="*/ 2458984 h 2908835"/>
              <a:gd name="connsiteX14" fmla="*/ 2543210 w 2980776"/>
              <a:gd name="connsiteY14" fmla="*/ 1343766 h 2908835"/>
              <a:gd name="connsiteX15" fmla="*/ 2408609 w 2980776"/>
              <a:gd name="connsiteY15" fmla="*/ 812187 h 2908835"/>
              <a:gd name="connsiteX16" fmla="*/ 2384684 w 2980776"/>
              <a:gd name="connsiteY16" fmla="*/ 772806 h 2908835"/>
              <a:gd name="connsiteX17" fmla="*/ 2330476 w 2980776"/>
              <a:gd name="connsiteY17" fmla="*/ 723538 h 2908835"/>
              <a:gd name="connsiteX18" fmla="*/ 1637009 w 2980776"/>
              <a:gd name="connsiteY18" fmla="*/ 474590 h 2908835"/>
              <a:gd name="connsiteX19" fmla="*/ 1427991 w 2980776"/>
              <a:gd name="connsiteY19" fmla="*/ 228548 h 2908835"/>
              <a:gd name="connsiteX20" fmla="*/ 312772 w 2980776"/>
              <a:gd name="connsiteY20" fmla="*/ 1343766 h 2908835"/>
              <a:gd name="connsiteX21" fmla="*/ 312815 w 2980776"/>
              <a:gd name="connsiteY21" fmla="*/ 1344608 h 2908835"/>
              <a:gd name="connsiteX22" fmla="*/ 320543 w 2980776"/>
              <a:gd name="connsiteY22" fmla="*/ 1293971 h 2908835"/>
              <a:gd name="connsiteX23" fmla="*/ 1366193 w 2980776"/>
              <a:gd name="connsiteY23" fmla="*/ 248322 h 2908835"/>
              <a:gd name="connsiteX24" fmla="*/ 1478909 w 2980776"/>
              <a:gd name="connsiteY24" fmla="*/ 231119 h 2908835"/>
              <a:gd name="connsiteX25" fmla="*/ 1427991 w 2980776"/>
              <a:gd name="connsiteY25" fmla="*/ 0 h 2908835"/>
              <a:gd name="connsiteX26" fmla="*/ 2464907 w 2980776"/>
              <a:gd name="connsiteY26" fmla="*/ 489006 h 2908835"/>
              <a:gd name="connsiteX27" fmla="*/ 2498639 w 2980776"/>
              <a:gd name="connsiteY27" fmla="*/ 534115 h 2908835"/>
              <a:gd name="connsiteX28" fmla="*/ 2587196 w 2980776"/>
              <a:gd name="connsiteY28" fmla="*/ 614601 h 2908835"/>
              <a:gd name="connsiteX29" fmla="*/ 2980776 w 2980776"/>
              <a:gd name="connsiteY29" fmla="*/ 1564787 h 2908835"/>
              <a:gd name="connsiteX30" fmla="*/ 1637009 w 2980776"/>
              <a:gd name="connsiteY30" fmla="*/ 2908553 h 2908835"/>
              <a:gd name="connsiteX31" fmla="*/ 1491735 w 2980776"/>
              <a:gd name="connsiteY31" fmla="*/ 2900303 h 2908835"/>
              <a:gd name="connsiteX32" fmla="*/ 1292882 w 2980776"/>
              <a:gd name="connsiteY32" fmla="*/ 2908835 h 2908835"/>
              <a:gd name="connsiteX33" fmla="*/ 0 w 2980776"/>
              <a:gd name="connsiteY33" fmla="*/ 2358584 h 2908835"/>
              <a:gd name="connsiteX34" fmla="*/ 725142 w 2980776"/>
              <a:gd name="connsiteY34" fmla="*/ 2618908 h 2908835"/>
              <a:gd name="connsiteX35" fmla="*/ 822639 w 2980776"/>
              <a:gd name="connsiteY35" fmla="*/ 2632655 h 2908835"/>
              <a:gd name="connsiteX36" fmla="*/ 807385 w 2980776"/>
              <a:gd name="connsiteY36" fmla="*/ 2621946 h 2908835"/>
              <a:gd name="connsiteX37" fmla="*/ 600093 w 2980776"/>
              <a:gd name="connsiteY37" fmla="*/ 2419547 h 2908835"/>
              <a:gd name="connsiteX38" fmla="*/ 566361 w 2980776"/>
              <a:gd name="connsiteY38" fmla="*/ 2374438 h 2908835"/>
              <a:gd name="connsiteX39" fmla="*/ 477804 w 2980776"/>
              <a:gd name="connsiteY39" fmla="*/ 2293952 h 2908835"/>
              <a:gd name="connsiteX40" fmla="*/ 84224 w 2980776"/>
              <a:gd name="connsiteY40" fmla="*/ 1343766 h 2908835"/>
              <a:gd name="connsiteX41" fmla="*/ 1427991 w 2980776"/>
              <a:gd name="connsiteY41" fmla="*/ 0 h 2908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2980776" h="2908835">
                <a:moveTo>
                  <a:pt x="2711331" y="1743400"/>
                </a:moveTo>
                <a:lnTo>
                  <a:pt x="2666158" y="1866820"/>
                </a:lnTo>
                <a:cubicBezTo>
                  <a:pt x="2532287" y="2183328"/>
                  <a:pt x="2280598" y="2437871"/>
                  <a:pt x="1966071" y="2575469"/>
                </a:cubicBezTo>
                <a:lnTo>
                  <a:pt x="1842907" y="2621405"/>
                </a:lnTo>
                <a:lnTo>
                  <a:pt x="1860621" y="2618907"/>
                </a:lnTo>
                <a:lnTo>
                  <a:pt x="1992811" y="2591995"/>
                </a:lnTo>
                <a:lnTo>
                  <a:pt x="2085666" y="2558680"/>
                </a:lnTo>
                <a:cubicBezTo>
                  <a:pt x="2399580" y="2416752"/>
                  <a:pt x="2634261" y="2130474"/>
                  <a:pt x="2705058" y="1784500"/>
                </a:cubicBezTo>
                <a:close/>
                <a:moveTo>
                  <a:pt x="1637009" y="474590"/>
                </a:moveTo>
                <a:cubicBezTo>
                  <a:pt x="1034909" y="474590"/>
                  <a:pt x="546811" y="962688"/>
                  <a:pt x="546811" y="1564787"/>
                </a:cubicBezTo>
                <a:cubicBezTo>
                  <a:pt x="546811" y="1828205"/>
                  <a:pt x="640236" y="2069803"/>
                  <a:pt x="795759" y="2258254"/>
                </a:cubicBezTo>
                <a:lnTo>
                  <a:pt x="805869" y="2269378"/>
                </a:lnTo>
                <a:lnTo>
                  <a:pt x="896412" y="2324383"/>
                </a:lnTo>
                <a:cubicBezTo>
                  <a:pt x="1054431" y="2410224"/>
                  <a:pt x="1235517" y="2458984"/>
                  <a:pt x="1427991" y="2458984"/>
                </a:cubicBezTo>
                <a:cubicBezTo>
                  <a:pt x="2043909" y="2458984"/>
                  <a:pt x="2543210" y="1959684"/>
                  <a:pt x="2543210" y="1343766"/>
                </a:cubicBezTo>
                <a:cubicBezTo>
                  <a:pt x="2543210" y="1151292"/>
                  <a:pt x="2494450" y="970206"/>
                  <a:pt x="2408609" y="812187"/>
                </a:cubicBezTo>
                <a:lnTo>
                  <a:pt x="2384684" y="772806"/>
                </a:lnTo>
                <a:lnTo>
                  <a:pt x="2330476" y="723538"/>
                </a:lnTo>
                <a:cubicBezTo>
                  <a:pt x="2142026" y="568015"/>
                  <a:pt x="1900428" y="474590"/>
                  <a:pt x="1637009" y="474590"/>
                </a:cubicBezTo>
                <a:close/>
                <a:moveTo>
                  <a:pt x="1427991" y="228548"/>
                </a:moveTo>
                <a:cubicBezTo>
                  <a:pt x="812073" y="228548"/>
                  <a:pt x="312772" y="727848"/>
                  <a:pt x="312772" y="1343766"/>
                </a:cubicBezTo>
                <a:lnTo>
                  <a:pt x="312815" y="1344608"/>
                </a:lnTo>
                <a:lnTo>
                  <a:pt x="320543" y="1293971"/>
                </a:lnTo>
                <a:cubicBezTo>
                  <a:pt x="427944" y="769116"/>
                  <a:pt x="841337" y="355723"/>
                  <a:pt x="1366193" y="248322"/>
                </a:cubicBezTo>
                <a:lnTo>
                  <a:pt x="1478909" y="231119"/>
                </a:lnTo>
                <a:close/>
                <a:moveTo>
                  <a:pt x="1427991" y="0"/>
                </a:moveTo>
                <a:cubicBezTo>
                  <a:pt x="1845446" y="0"/>
                  <a:pt x="2218440" y="190358"/>
                  <a:pt x="2464907" y="489006"/>
                </a:cubicBezTo>
                <a:lnTo>
                  <a:pt x="2498639" y="534115"/>
                </a:lnTo>
                <a:lnTo>
                  <a:pt x="2587196" y="614601"/>
                </a:lnTo>
                <a:cubicBezTo>
                  <a:pt x="2830370" y="857775"/>
                  <a:pt x="2980776" y="1193717"/>
                  <a:pt x="2980776" y="1564787"/>
                </a:cubicBezTo>
                <a:cubicBezTo>
                  <a:pt x="2980776" y="2306928"/>
                  <a:pt x="2379151" y="2908553"/>
                  <a:pt x="1637009" y="2908553"/>
                </a:cubicBezTo>
                <a:lnTo>
                  <a:pt x="1491735" y="2900303"/>
                </a:lnTo>
                <a:lnTo>
                  <a:pt x="1292882" y="2908835"/>
                </a:lnTo>
                <a:cubicBezTo>
                  <a:pt x="578844" y="2908835"/>
                  <a:pt x="0" y="2662479"/>
                  <a:pt x="0" y="2358584"/>
                </a:cubicBezTo>
                <a:cubicBezTo>
                  <a:pt x="172854" y="2477907"/>
                  <a:pt x="428817" y="2568067"/>
                  <a:pt x="725142" y="2618908"/>
                </a:cubicBezTo>
                <a:lnTo>
                  <a:pt x="822639" y="2632655"/>
                </a:lnTo>
                <a:lnTo>
                  <a:pt x="807385" y="2621946"/>
                </a:lnTo>
                <a:cubicBezTo>
                  <a:pt x="731235" y="2562103"/>
                  <a:pt x="661710" y="2494209"/>
                  <a:pt x="600093" y="2419547"/>
                </a:cubicBezTo>
                <a:lnTo>
                  <a:pt x="566361" y="2374438"/>
                </a:lnTo>
                <a:lnTo>
                  <a:pt x="477804" y="2293952"/>
                </a:lnTo>
                <a:cubicBezTo>
                  <a:pt x="234630" y="2050778"/>
                  <a:pt x="84224" y="1714837"/>
                  <a:pt x="84224" y="1343766"/>
                </a:cubicBezTo>
                <a:cubicBezTo>
                  <a:pt x="84224" y="601625"/>
                  <a:pt x="685849" y="0"/>
                  <a:pt x="1427991" y="0"/>
                </a:cubicBez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26819DC4-B4EB-4145-41A9-F27ED625D6EA}"/>
              </a:ext>
            </a:extLst>
          </p:cNvPr>
          <p:cNvSpPr/>
          <p:nvPr/>
        </p:nvSpPr>
        <p:spPr bwMode="auto">
          <a:xfrm flipH="1">
            <a:off x="4281890" y="899350"/>
            <a:ext cx="1355554" cy="1510027"/>
          </a:xfrm>
          <a:custGeom>
            <a:avLst/>
            <a:gdLst>
              <a:gd name="connsiteX0" fmla="*/ 1323221 w 2687644"/>
              <a:gd name="connsiteY0" fmla="*/ 530602 h 2993916"/>
              <a:gd name="connsiteX1" fmla="*/ 2346995 w 2687644"/>
              <a:gd name="connsiteY1" fmla="*/ 1157414 h 2993916"/>
              <a:gd name="connsiteX2" fmla="*/ 2452149 w 2687644"/>
              <a:gd name="connsiteY2" fmla="*/ 1507874 h 2993916"/>
              <a:gd name="connsiteX3" fmla="*/ 2452262 w 2687644"/>
              <a:gd name="connsiteY3" fmla="*/ 1510283 h 2993916"/>
              <a:gd name="connsiteX4" fmla="*/ 2451833 w 2687644"/>
              <a:gd name="connsiteY4" fmla="*/ 1515989 h 2993916"/>
              <a:gd name="connsiteX5" fmla="*/ 2452534 w 2687644"/>
              <a:gd name="connsiteY5" fmla="*/ 1516098 h 2993916"/>
              <a:gd name="connsiteX6" fmla="*/ 2460544 w 2687644"/>
              <a:gd name="connsiteY6" fmla="*/ 1687239 h 2993916"/>
              <a:gd name="connsiteX7" fmla="*/ 2088109 w 2687644"/>
              <a:gd name="connsiteY7" fmla="*/ 2484831 h 2993916"/>
              <a:gd name="connsiteX8" fmla="*/ 739661 w 2687644"/>
              <a:gd name="connsiteY8" fmla="*/ 2593123 h 2993916"/>
              <a:gd name="connsiteX9" fmla="*/ 739459 w 2687644"/>
              <a:gd name="connsiteY9" fmla="*/ 2593438 h 2993916"/>
              <a:gd name="connsiteX10" fmla="*/ 643934 w 2687644"/>
              <a:gd name="connsiteY10" fmla="*/ 2531087 h 2993916"/>
              <a:gd name="connsiteX11" fmla="*/ 561331 w 2687644"/>
              <a:gd name="connsiteY11" fmla="*/ 2447251 h 2993916"/>
              <a:gd name="connsiteX12" fmla="*/ 543415 w 2687644"/>
              <a:gd name="connsiteY12" fmla="*/ 2420733 h 2993916"/>
              <a:gd name="connsiteX13" fmla="*/ 689684 w 2687644"/>
              <a:gd name="connsiteY13" fmla="*/ 2517606 h 2993916"/>
              <a:gd name="connsiteX14" fmla="*/ 1496918 w 2687644"/>
              <a:gd name="connsiteY14" fmla="*/ 2678814 h 2993916"/>
              <a:gd name="connsiteX15" fmla="*/ 1496555 w 2687644"/>
              <a:gd name="connsiteY15" fmla="*/ 2675645 h 2993916"/>
              <a:gd name="connsiteX16" fmla="*/ 1628502 w 2687644"/>
              <a:gd name="connsiteY16" fmla="*/ 2652968 h 2993916"/>
              <a:gd name="connsiteX17" fmla="*/ 2211144 w 2687644"/>
              <a:gd name="connsiteY17" fmla="*/ 2091446 h 2993916"/>
              <a:gd name="connsiteX18" fmla="*/ 1680606 w 2687644"/>
              <a:gd name="connsiteY18" fmla="*/ 2413045 h 2993916"/>
              <a:gd name="connsiteX19" fmla="*/ 1450502 w 2687644"/>
              <a:gd name="connsiteY19" fmla="*/ 2456800 h 2993916"/>
              <a:gd name="connsiteX20" fmla="*/ 1450688 w 2687644"/>
              <a:gd name="connsiteY20" fmla="*/ 2458548 h 2993916"/>
              <a:gd name="connsiteX21" fmla="*/ 1293670 w 2687644"/>
              <a:gd name="connsiteY21" fmla="*/ 2464052 h 2993916"/>
              <a:gd name="connsiteX22" fmla="*/ 329199 w 2687644"/>
              <a:gd name="connsiteY22" fmla="*/ 1821205 h 2993916"/>
              <a:gd name="connsiteX23" fmla="*/ 266383 w 2687644"/>
              <a:gd name="connsiteY23" fmla="*/ 1654645 h 2993916"/>
              <a:gd name="connsiteX24" fmla="*/ 234974 w 2687644"/>
              <a:gd name="connsiteY24" fmla="*/ 1502048 h 2993916"/>
              <a:gd name="connsiteX25" fmla="*/ 240865 w 2687644"/>
              <a:gd name="connsiteY25" fmla="*/ 1457310 h 2993916"/>
              <a:gd name="connsiteX26" fmla="*/ 1138686 w 2687644"/>
              <a:gd name="connsiteY26" fmla="*/ 549278 h 2993916"/>
              <a:gd name="connsiteX27" fmla="*/ 1323221 w 2687644"/>
              <a:gd name="connsiteY27" fmla="*/ 530602 h 2993916"/>
              <a:gd name="connsiteX28" fmla="*/ 1355752 w 2687644"/>
              <a:gd name="connsiteY28" fmla="*/ 222513 h 2993916"/>
              <a:gd name="connsiteX29" fmla="*/ 1861398 w 2687644"/>
              <a:gd name="connsiteY29" fmla="*/ 349079 h 2993916"/>
              <a:gd name="connsiteX30" fmla="*/ 2144075 w 2687644"/>
              <a:gd name="connsiteY30" fmla="*/ 558239 h 2993916"/>
              <a:gd name="connsiteX31" fmla="*/ 2190106 w 2687644"/>
              <a:gd name="connsiteY31" fmla="*/ 613028 h 2993916"/>
              <a:gd name="connsiteX32" fmla="*/ 2128971 w 2687644"/>
              <a:gd name="connsiteY32" fmla="*/ 560889 h 2993916"/>
              <a:gd name="connsiteX33" fmla="*/ 1097853 w 2687644"/>
              <a:gd name="connsiteY33" fmla="*/ 328893 h 2993916"/>
              <a:gd name="connsiteX34" fmla="*/ 684986 w 2687644"/>
              <a:gd name="connsiteY34" fmla="*/ 478497 h 2993916"/>
              <a:gd name="connsiteX35" fmla="*/ 516447 w 2687644"/>
              <a:gd name="connsiteY35" fmla="*/ 592052 h 2993916"/>
              <a:gd name="connsiteX36" fmla="*/ 566930 w 2687644"/>
              <a:gd name="connsiteY36" fmla="*/ 535212 h 2993916"/>
              <a:gd name="connsiteX37" fmla="*/ 1355752 w 2687644"/>
              <a:gd name="connsiteY37" fmla="*/ 222513 h 2993916"/>
              <a:gd name="connsiteX38" fmla="*/ 1358120 w 2687644"/>
              <a:gd name="connsiteY38" fmla="*/ 72 h 2993916"/>
              <a:gd name="connsiteX39" fmla="*/ 412811 w 2687644"/>
              <a:gd name="connsiteY39" fmla="*/ 374804 h 2993916"/>
              <a:gd name="connsiteX40" fmla="*/ 1505 w 2687644"/>
              <a:gd name="connsiteY40" fmla="*/ 1407782 h 2993916"/>
              <a:gd name="connsiteX41" fmla="*/ 9423 w 2687644"/>
              <a:gd name="connsiteY41" fmla="*/ 1499571 h 2993916"/>
              <a:gd name="connsiteX42" fmla="*/ 5432 w 2687644"/>
              <a:gd name="connsiteY42" fmla="*/ 1529877 h 2993916"/>
              <a:gd name="connsiteX43" fmla="*/ 13633 w 2687644"/>
              <a:gd name="connsiteY43" fmla="*/ 1530615 h 2993916"/>
              <a:gd name="connsiteX44" fmla="*/ 27445 w 2687644"/>
              <a:gd name="connsiteY44" fmla="*/ 1614216 h 2993916"/>
              <a:gd name="connsiteX45" fmla="*/ 127919 w 2687644"/>
              <a:gd name="connsiteY45" fmla="*/ 1915912 h 2993916"/>
              <a:gd name="connsiteX46" fmla="*/ 364830 w 2687644"/>
              <a:gd name="connsiteY46" fmla="*/ 2264415 h 2993916"/>
              <a:gd name="connsiteX47" fmla="*/ 380950 w 2687644"/>
              <a:gd name="connsiteY47" fmla="*/ 2279097 h 2993916"/>
              <a:gd name="connsiteX48" fmla="*/ 377026 w 2687644"/>
              <a:gd name="connsiteY48" fmla="*/ 2300627 h 2993916"/>
              <a:gd name="connsiteX49" fmla="*/ 587166 w 2687644"/>
              <a:gd name="connsiteY49" fmla="*/ 2763692 h 2993916"/>
              <a:gd name="connsiteX50" fmla="*/ 675967 w 2687644"/>
              <a:gd name="connsiteY50" fmla="*/ 2818349 h 2993916"/>
              <a:gd name="connsiteX51" fmla="*/ 677149 w 2687644"/>
              <a:gd name="connsiteY51" fmla="*/ 2815936 h 2993916"/>
              <a:gd name="connsiteX52" fmla="*/ 715789 w 2687644"/>
              <a:gd name="connsiteY52" fmla="*/ 2838483 h 2993916"/>
              <a:gd name="connsiteX53" fmla="*/ 2237407 w 2687644"/>
              <a:gd name="connsiteY53" fmla="*/ 2652003 h 2993916"/>
              <a:gd name="connsiteX54" fmla="*/ 2683856 w 2687644"/>
              <a:gd name="connsiteY54" fmla="*/ 1587031 h 2993916"/>
              <a:gd name="connsiteX55" fmla="*/ 2676765 w 2687644"/>
              <a:gd name="connsiteY55" fmla="*/ 1505589 h 2993916"/>
              <a:gd name="connsiteX56" fmla="*/ 2683903 w 2687644"/>
              <a:gd name="connsiteY56" fmla="*/ 1443491 h 2993916"/>
              <a:gd name="connsiteX57" fmla="*/ 1964076 w 2687644"/>
              <a:gd name="connsiteY57" fmla="*/ 151746 h 2993916"/>
              <a:gd name="connsiteX58" fmla="*/ 1358120 w 2687644"/>
              <a:gd name="connsiteY58" fmla="*/ 72 h 29939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2687644" h="2993916">
                <a:moveTo>
                  <a:pt x="1323221" y="530602"/>
                </a:moveTo>
                <a:cubicBezTo>
                  <a:pt x="1751369" y="522983"/>
                  <a:pt x="2153744" y="762680"/>
                  <a:pt x="2346995" y="1157414"/>
                </a:cubicBezTo>
                <a:cubicBezTo>
                  <a:pt x="2402140" y="1270053"/>
                  <a:pt x="2436887" y="1388435"/>
                  <a:pt x="2452149" y="1507874"/>
                </a:cubicBezTo>
                <a:lnTo>
                  <a:pt x="2452262" y="1510283"/>
                </a:lnTo>
                <a:lnTo>
                  <a:pt x="2451833" y="1515989"/>
                </a:lnTo>
                <a:lnTo>
                  <a:pt x="2452534" y="1516098"/>
                </a:lnTo>
                <a:lnTo>
                  <a:pt x="2460544" y="1687239"/>
                </a:lnTo>
                <a:cubicBezTo>
                  <a:pt x="2450560" y="1985549"/>
                  <a:pt x="2321655" y="2275820"/>
                  <a:pt x="2088109" y="2484831"/>
                </a:cubicBezTo>
                <a:cubicBezTo>
                  <a:pt x="1713843" y="2819779"/>
                  <a:pt x="1162484" y="2864058"/>
                  <a:pt x="739661" y="2593123"/>
                </a:cubicBezTo>
                <a:lnTo>
                  <a:pt x="739459" y="2593438"/>
                </a:lnTo>
                <a:lnTo>
                  <a:pt x="643934" y="2531087"/>
                </a:lnTo>
                <a:cubicBezTo>
                  <a:pt x="613723" y="2505566"/>
                  <a:pt x="586084" y="2477475"/>
                  <a:pt x="561331" y="2447251"/>
                </a:cubicBezTo>
                <a:lnTo>
                  <a:pt x="543415" y="2420733"/>
                </a:lnTo>
                <a:lnTo>
                  <a:pt x="689684" y="2517606"/>
                </a:lnTo>
                <a:cubicBezTo>
                  <a:pt x="929661" y="2651338"/>
                  <a:pt x="1210550" y="2711656"/>
                  <a:pt x="1496918" y="2678814"/>
                </a:cubicBezTo>
                <a:lnTo>
                  <a:pt x="1496555" y="2675645"/>
                </a:lnTo>
                <a:lnTo>
                  <a:pt x="1628502" y="2652968"/>
                </a:lnTo>
                <a:cubicBezTo>
                  <a:pt x="1986098" y="2567234"/>
                  <a:pt x="2237164" y="2334934"/>
                  <a:pt x="2211144" y="2091446"/>
                </a:cubicBezTo>
                <a:cubicBezTo>
                  <a:pt x="2097486" y="2236205"/>
                  <a:pt x="1906057" y="2350381"/>
                  <a:pt x="1680606" y="2413045"/>
                </a:cubicBezTo>
                <a:lnTo>
                  <a:pt x="1450502" y="2456800"/>
                </a:lnTo>
                <a:lnTo>
                  <a:pt x="1450688" y="2458548"/>
                </a:lnTo>
                <a:lnTo>
                  <a:pt x="1293670" y="2464052"/>
                </a:lnTo>
                <a:cubicBezTo>
                  <a:pt x="882720" y="2445793"/>
                  <a:pt x="508410" y="2202075"/>
                  <a:pt x="329199" y="1821205"/>
                </a:cubicBezTo>
                <a:cubicBezTo>
                  <a:pt x="303597" y="1766795"/>
                  <a:pt x="282691" y="1711102"/>
                  <a:pt x="266383" y="1654645"/>
                </a:cubicBezTo>
                <a:lnTo>
                  <a:pt x="234974" y="1502048"/>
                </a:lnTo>
                <a:lnTo>
                  <a:pt x="240865" y="1457310"/>
                </a:lnTo>
                <a:cubicBezTo>
                  <a:pt x="320517" y="999979"/>
                  <a:pt x="676340" y="635119"/>
                  <a:pt x="1138686" y="549278"/>
                </a:cubicBezTo>
                <a:cubicBezTo>
                  <a:pt x="1200367" y="537826"/>
                  <a:pt x="1262057" y="531690"/>
                  <a:pt x="1323221" y="530602"/>
                </a:cubicBezTo>
                <a:close/>
                <a:moveTo>
                  <a:pt x="1355752" y="222513"/>
                </a:moveTo>
                <a:cubicBezTo>
                  <a:pt x="1528109" y="224299"/>
                  <a:pt x="1701369" y="265811"/>
                  <a:pt x="1861398" y="349079"/>
                </a:cubicBezTo>
                <a:cubicBezTo>
                  <a:pt x="1968084" y="404591"/>
                  <a:pt x="2062946" y="475570"/>
                  <a:pt x="2144075" y="558239"/>
                </a:cubicBezTo>
                <a:lnTo>
                  <a:pt x="2190106" y="613028"/>
                </a:lnTo>
                <a:lnTo>
                  <a:pt x="2128971" y="560889"/>
                </a:lnTo>
                <a:cubicBezTo>
                  <a:pt x="1838471" y="350970"/>
                  <a:pt x="1468034" y="260187"/>
                  <a:pt x="1097853" y="328893"/>
                </a:cubicBezTo>
                <a:cubicBezTo>
                  <a:pt x="949851" y="356362"/>
                  <a:pt x="810941" y="407645"/>
                  <a:pt x="684986" y="478497"/>
                </a:cubicBezTo>
                <a:lnTo>
                  <a:pt x="516447" y="592052"/>
                </a:lnTo>
                <a:lnTo>
                  <a:pt x="566930" y="535212"/>
                </a:lnTo>
                <a:cubicBezTo>
                  <a:pt x="783737" y="326905"/>
                  <a:pt x="1068490" y="219536"/>
                  <a:pt x="1355752" y="222513"/>
                </a:cubicBezTo>
                <a:close/>
                <a:moveTo>
                  <a:pt x="1358120" y="72"/>
                </a:moveTo>
                <a:cubicBezTo>
                  <a:pt x="1013871" y="-3496"/>
                  <a:pt x="672629" y="125173"/>
                  <a:pt x="412811" y="374804"/>
                </a:cubicBezTo>
                <a:cubicBezTo>
                  <a:pt x="127012" y="649398"/>
                  <a:pt x="-16480" y="1028287"/>
                  <a:pt x="1505" y="1407782"/>
                </a:cubicBezTo>
                <a:lnTo>
                  <a:pt x="9423" y="1499571"/>
                </a:lnTo>
                <a:lnTo>
                  <a:pt x="5432" y="1529877"/>
                </a:lnTo>
                <a:lnTo>
                  <a:pt x="13633" y="1530615"/>
                </a:lnTo>
                <a:lnTo>
                  <a:pt x="27445" y="1614216"/>
                </a:lnTo>
                <a:cubicBezTo>
                  <a:pt x="48537" y="1716840"/>
                  <a:pt x="81898" y="1818106"/>
                  <a:pt x="127919" y="1915912"/>
                </a:cubicBezTo>
                <a:cubicBezTo>
                  <a:pt x="189280" y="2046320"/>
                  <a:pt x="269727" y="2163310"/>
                  <a:pt x="364830" y="2264415"/>
                </a:cubicBezTo>
                <a:lnTo>
                  <a:pt x="380950" y="2279097"/>
                </a:lnTo>
                <a:lnTo>
                  <a:pt x="377026" y="2300627"/>
                </a:lnTo>
                <a:cubicBezTo>
                  <a:pt x="361306" y="2475068"/>
                  <a:pt x="439561" y="2651752"/>
                  <a:pt x="587166" y="2763692"/>
                </a:cubicBezTo>
                <a:lnTo>
                  <a:pt x="675967" y="2818349"/>
                </a:lnTo>
                <a:lnTo>
                  <a:pt x="677149" y="2815936"/>
                </a:lnTo>
                <a:lnTo>
                  <a:pt x="715789" y="2838483"/>
                </a:lnTo>
                <a:cubicBezTo>
                  <a:pt x="1208312" y="3099038"/>
                  <a:pt x="1816245" y="3028791"/>
                  <a:pt x="2237407" y="2652003"/>
                </a:cubicBezTo>
                <a:cubicBezTo>
                  <a:pt x="2545853" y="2376056"/>
                  <a:pt x="2702277" y="1982063"/>
                  <a:pt x="2683856" y="1587031"/>
                </a:cubicBezTo>
                <a:lnTo>
                  <a:pt x="2676765" y="1505589"/>
                </a:lnTo>
                <a:lnTo>
                  <a:pt x="2683903" y="1443491"/>
                </a:lnTo>
                <a:cubicBezTo>
                  <a:pt x="2723697" y="911322"/>
                  <a:pt x="2443516" y="401214"/>
                  <a:pt x="1964076" y="151746"/>
                </a:cubicBezTo>
                <a:cubicBezTo>
                  <a:pt x="1772300" y="51959"/>
                  <a:pt x="1564669" y="2213"/>
                  <a:pt x="1358120" y="72"/>
                </a:cubicBez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A37E03C9-8C36-54C0-5738-DD7304CA50DA}"/>
              </a:ext>
            </a:extLst>
          </p:cNvPr>
          <p:cNvSpPr/>
          <p:nvPr/>
        </p:nvSpPr>
        <p:spPr bwMode="auto">
          <a:xfrm>
            <a:off x="7936136" y="988271"/>
            <a:ext cx="1550764" cy="1380775"/>
          </a:xfrm>
          <a:custGeom>
            <a:avLst/>
            <a:gdLst>
              <a:gd name="connsiteX0" fmla="*/ 2711330 w 3266947"/>
              <a:gd name="connsiteY0" fmla="*/ 1743400 h 2908835"/>
              <a:gd name="connsiteX1" fmla="*/ 2666157 w 3266947"/>
              <a:gd name="connsiteY1" fmla="*/ 1866820 h 2908835"/>
              <a:gd name="connsiteX2" fmla="*/ 1966070 w 3266947"/>
              <a:gd name="connsiteY2" fmla="*/ 2575469 h 2908835"/>
              <a:gd name="connsiteX3" fmla="*/ 1842906 w 3266947"/>
              <a:gd name="connsiteY3" fmla="*/ 2621405 h 2908835"/>
              <a:gd name="connsiteX4" fmla="*/ 1860620 w 3266947"/>
              <a:gd name="connsiteY4" fmla="*/ 2618907 h 2908835"/>
              <a:gd name="connsiteX5" fmla="*/ 1992811 w 3266947"/>
              <a:gd name="connsiteY5" fmla="*/ 2591995 h 2908835"/>
              <a:gd name="connsiteX6" fmla="*/ 2085665 w 3266947"/>
              <a:gd name="connsiteY6" fmla="*/ 2558680 h 2908835"/>
              <a:gd name="connsiteX7" fmla="*/ 2705057 w 3266947"/>
              <a:gd name="connsiteY7" fmla="*/ 1784500 h 2908835"/>
              <a:gd name="connsiteX8" fmla="*/ 1637008 w 3266947"/>
              <a:gd name="connsiteY8" fmla="*/ 474590 h 2908835"/>
              <a:gd name="connsiteX9" fmla="*/ 546810 w 3266947"/>
              <a:gd name="connsiteY9" fmla="*/ 1564787 h 2908835"/>
              <a:gd name="connsiteX10" fmla="*/ 795758 w 3266947"/>
              <a:gd name="connsiteY10" fmla="*/ 2258254 h 2908835"/>
              <a:gd name="connsiteX11" fmla="*/ 805868 w 3266947"/>
              <a:gd name="connsiteY11" fmla="*/ 2269378 h 2908835"/>
              <a:gd name="connsiteX12" fmla="*/ 896411 w 3266947"/>
              <a:gd name="connsiteY12" fmla="*/ 2324383 h 2908835"/>
              <a:gd name="connsiteX13" fmla="*/ 1427990 w 3266947"/>
              <a:gd name="connsiteY13" fmla="*/ 2458984 h 2908835"/>
              <a:gd name="connsiteX14" fmla="*/ 2543209 w 3266947"/>
              <a:gd name="connsiteY14" fmla="*/ 1343766 h 2908835"/>
              <a:gd name="connsiteX15" fmla="*/ 2408608 w 3266947"/>
              <a:gd name="connsiteY15" fmla="*/ 812187 h 2908835"/>
              <a:gd name="connsiteX16" fmla="*/ 2384683 w 3266947"/>
              <a:gd name="connsiteY16" fmla="*/ 772806 h 2908835"/>
              <a:gd name="connsiteX17" fmla="*/ 2330475 w 3266947"/>
              <a:gd name="connsiteY17" fmla="*/ 723538 h 2908835"/>
              <a:gd name="connsiteX18" fmla="*/ 1637008 w 3266947"/>
              <a:gd name="connsiteY18" fmla="*/ 474590 h 2908835"/>
              <a:gd name="connsiteX19" fmla="*/ 1427990 w 3266947"/>
              <a:gd name="connsiteY19" fmla="*/ 228548 h 2908835"/>
              <a:gd name="connsiteX20" fmla="*/ 312771 w 3266947"/>
              <a:gd name="connsiteY20" fmla="*/ 1343766 h 2908835"/>
              <a:gd name="connsiteX21" fmla="*/ 312814 w 3266947"/>
              <a:gd name="connsiteY21" fmla="*/ 1344608 h 2908835"/>
              <a:gd name="connsiteX22" fmla="*/ 320542 w 3266947"/>
              <a:gd name="connsiteY22" fmla="*/ 1293972 h 2908835"/>
              <a:gd name="connsiteX23" fmla="*/ 1366192 w 3266947"/>
              <a:gd name="connsiteY23" fmla="*/ 248322 h 2908835"/>
              <a:gd name="connsiteX24" fmla="*/ 1478908 w 3266947"/>
              <a:gd name="connsiteY24" fmla="*/ 231119 h 2908835"/>
              <a:gd name="connsiteX25" fmla="*/ 1427990 w 3266947"/>
              <a:gd name="connsiteY25" fmla="*/ 0 h 2908835"/>
              <a:gd name="connsiteX26" fmla="*/ 2464906 w 3266947"/>
              <a:gd name="connsiteY26" fmla="*/ 489007 h 2908835"/>
              <a:gd name="connsiteX27" fmla="*/ 2498638 w 3266947"/>
              <a:gd name="connsiteY27" fmla="*/ 534115 h 2908835"/>
              <a:gd name="connsiteX28" fmla="*/ 2587195 w 3266947"/>
              <a:gd name="connsiteY28" fmla="*/ 614601 h 2908835"/>
              <a:gd name="connsiteX29" fmla="*/ 2980775 w 3266947"/>
              <a:gd name="connsiteY29" fmla="*/ 1564787 h 2908835"/>
              <a:gd name="connsiteX30" fmla="*/ 2818590 w 3266947"/>
              <a:gd name="connsiteY30" fmla="*/ 2205306 h 2908835"/>
              <a:gd name="connsiteX31" fmla="*/ 2765391 w 3266947"/>
              <a:gd name="connsiteY31" fmla="*/ 2292873 h 2908835"/>
              <a:gd name="connsiteX32" fmla="*/ 2785802 w 3266947"/>
              <a:gd name="connsiteY32" fmla="*/ 2280080 h 2908835"/>
              <a:gd name="connsiteX33" fmla="*/ 3244762 w 3266947"/>
              <a:gd name="connsiteY33" fmla="*/ 1808476 h 2908835"/>
              <a:gd name="connsiteX34" fmla="*/ 2459385 w 3266947"/>
              <a:gd name="connsiteY34" fmla="*/ 2728885 h 2908835"/>
              <a:gd name="connsiteX35" fmla="*/ 2055270 w 3266947"/>
              <a:gd name="connsiteY35" fmla="*/ 2849280 h 2908835"/>
              <a:gd name="connsiteX36" fmla="*/ 2011150 w 3266947"/>
              <a:gd name="connsiteY36" fmla="*/ 2854685 h 2908835"/>
              <a:gd name="connsiteX37" fmla="*/ 1907824 w 3266947"/>
              <a:gd name="connsiteY37" fmla="*/ 2881253 h 2908835"/>
              <a:gd name="connsiteX38" fmla="*/ 1637008 w 3266947"/>
              <a:gd name="connsiteY38" fmla="*/ 2908553 h 2908835"/>
              <a:gd name="connsiteX39" fmla="*/ 1491733 w 3266947"/>
              <a:gd name="connsiteY39" fmla="*/ 2900303 h 2908835"/>
              <a:gd name="connsiteX40" fmla="*/ 1292881 w 3266947"/>
              <a:gd name="connsiteY40" fmla="*/ 2908835 h 2908835"/>
              <a:gd name="connsiteX41" fmla="*/ 0 w 3266947"/>
              <a:gd name="connsiteY41" fmla="*/ 2358584 h 2908835"/>
              <a:gd name="connsiteX42" fmla="*/ 725141 w 3266947"/>
              <a:gd name="connsiteY42" fmla="*/ 2618908 h 2908835"/>
              <a:gd name="connsiteX43" fmla="*/ 822637 w 3266947"/>
              <a:gd name="connsiteY43" fmla="*/ 2632655 h 2908835"/>
              <a:gd name="connsiteX44" fmla="*/ 807384 w 3266947"/>
              <a:gd name="connsiteY44" fmla="*/ 2621947 h 2908835"/>
              <a:gd name="connsiteX45" fmla="*/ 600092 w 3266947"/>
              <a:gd name="connsiteY45" fmla="*/ 2419547 h 2908835"/>
              <a:gd name="connsiteX46" fmla="*/ 566361 w 3266947"/>
              <a:gd name="connsiteY46" fmla="*/ 2374438 h 2908835"/>
              <a:gd name="connsiteX47" fmla="*/ 477803 w 3266947"/>
              <a:gd name="connsiteY47" fmla="*/ 2293952 h 2908835"/>
              <a:gd name="connsiteX48" fmla="*/ 84223 w 3266947"/>
              <a:gd name="connsiteY48" fmla="*/ 1343766 h 2908835"/>
              <a:gd name="connsiteX49" fmla="*/ 1427990 w 3266947"/>
              <a:gd name="connsiteY49" fmla="*/ 0 h 29088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</a:cxnLst>
            <a:rect l="l" t="t" r="r" b="b"/>
            <a:pathLst>
              <a:path w="3266947" h="2908835">
                <a:moveTo>
                  <a:pt x="2711330" y="1743400"/>
                </a:moveTo>
                <a:lnTo>
                  <a:pt x="2666157" y="1866820"/>
                </a:lnTo>
                <a:cubicBezTo>
                  <a:pt x="2532286" y="2183328"/>
                  <a:pt x="2280597" y="2437871"/>
                  <a:pt x="1966070" y="2575469"/>
                </a:cubicBezTo>
                <a:lnTo>
                  <a:pt x="1842906" y="2621405"/>
                </a:lnTo>
                <a:lnTo>
                  <a:pt x="1860620" y="2618907"/>
                </a:lnTo>
                <a:lnTo>
                  <a:pt x="1992811" y="2591995"/>
                </a:lnTo>
                <a:lnTo>
                  <a:pt x="2085665" y="2558680"/>
                </a:lnTo>
                <a:cubicBezTo>
                  <a:pt x="2399579" y="2416752"/>
                  <a:pt x="2634261" y="2130475"/>
                  <a:pt x="2705057" y="1784500"/>
                </a:cubicBezTo>
                <a:close/>
                <a:moveTo>
                  <a:pt x="1637008" y="474590"/>
                </a:moveTo>
                <a:cubicBezTo>
                  <a:pt x="1034908" y="474590"/>
                  <a:pt x="546810" y="962688"/>
                  <a:pt x="546810" y="1564787"/>
                </a:cubicBezTo>
                <a:cubicBezTo>
                  <a:pt x="546810" y="1828206"/>
                  <a:pt x="640235" y="2069803"/>
                  <a:pt x="795758" y="2258254"/>
                </a:cubicBezTo>
                <a:lnTo>
                  <a:pt x="805868" y="2269378"/>
                </a:lnTo>
                <a:lnTo>
                  <a:pt x="896411" y="2324383"/>
                </a:lnTo>
                <a:cubicBezTo>
                  <a:pt x="1054430" y="2410224"/>
                  <a:pt x="1235516" y="2458984"/>
                  <a:pt x="1427990" y="2458984"/>
                </a:cubicBezTo>
                <a:cubicBezTo>
                  <a:pt x="2043908" y="2458984"/>
                  <a:pt x="2543209" y="1959684"/>
                  <a:pt x="2543209" y="1343766"/>
                </a:cubicBezTo>
                <a:cubicBezTo>
                  <a:pt x="2543209" y="1151292"/>
                  <a:pt x="2494449" y="970206"/>
                  <a:pt x="2408608" y="812187"/>
                </a:cubicBezTo>
                <a:lnTo>
                  <a:pt x="2384683" y="772806"/>
                </a:lnTo>
                <a:lnTo>
                  <a:pt x="2330475" y="723538"/>
                </a:lnTo>
                <a:cubicBezTo>
                  <a:pt x="2142025" y="568015"/>
                  <a:pt x="1900427" y="474590"/>
                  <a:pt x="1637008" y="474590"/>
                </a:cubicBezTo>
                <a:close/>
                <a:moveTo>
                  <a:pt x="1427990" y="228548"/>
                </a:moveTo>
                <a:cubicBezTo>
                  <a:pt x="812072" y="228548"/>
                  <a:pt x="312771" y="727848"/>
                  <a:pt x="312771" y="1343766"/>
                </a:cubicBezTo>
                <a:lnTo>
                  <a:pt x="312814" y="1344608"/>
                </a:lnTo>
                <a:lnTo>
                  <a:pt x="320542" y="1293972"/>
                </a:lnTo>
                <a:cubicBezTo>
                  <a:pt x="427943" y="769116"/>
                  <a:pt x="841336" y="355723"/>
                  <a:pt x="1366192" y="248322"/>
                </a:cubicBezTo>
                <a:lnTo>
                  <a:pt x="1478908" y="231119"/>
                </a:lnTo>
                <a:close/>
                <a:moveTo>
                  <a:pt x="1427990" y="0"/>
                </a:moveTo>
                <a:cubicBezTo>
                  <a:pt x="1845445" y="0"/>
                  <a:pt x="2218439" y="190358"/>
                  <a:pt x="2464906" y="489007"/>
                </a:cubicBezTo>
                <a:lnTo>
                  <a:pt x="2498638" y="534115"/>
                </a:lnTo>
                <a:lnTo>
                  <a:pt x="2587195" y="614601"/>
                </a:lnTo>
                <a:cubicBezTo>
                  <a:pt x="2830369" y="857775"/>
                  <a:pt x="2980775" y="1193717"/>
                  <a:pt x="2980775" y="1564787"/>
                </a:cubicBezTo>
                <a:cubicBezTo>
                  <a:pt x="2980775" y="1796706"/>
                  <a:pt x="2922023" y="2014903"/>
                  <a:pt x="2818590" y="2205306"/>
                </a:cubicBezTo>
                <a:lnTo>
                  <a:pt x="2765391" y="2292873"/>
                </a:lnTo>
                <a:lnTo>
                  <a:pt x="2785802" y="2280080"/>
                </a:lnTo>
                <a:cubicBezTo>
                  <a:pt x="2994586" y="2138683"/>
                  <a:pt x="3157252" y="1973813"/>
                  <a:pt x="3244762" y="1808476"/>
                </a:cubicBezTo>
                <a:cubicBezTo>
                  <a:pt x="3360940" y="2089288"/>
                  <a:pt x="3009315" y="2501369"/>
                  <a:pt x="2459385" y="2728885"/>
                </a:cubicBezTo>
                <a:cubicBezTo>
                  <a:pt x="2321903" y="2785764"/>
                  <a:pt x="2185042" y="2825723"/>
                  <a:pt x="2055270" y="2849280"/>
                </a:cubicBezTo>
                <a:lnTo>
                  <a:pt x="2011150" y="2854685"/>
                </a:lnTo>
                <a:lnTo>
                  <a:pt x="1907824" y="2881253"/>
                </a:lnTo>
                <a:cubicBezTo>
                  <a:pt x="1820348" y="2899153"/>
                  <a:pt x="1729776" y="2908553"/>
                  <a:pt x="1637008" y="2908553"/>
                </a:cubicBezTo>
                <a:lnTo>
                  <a:pt x="1491733" y="2900303"/>
                </a:lnTo>
                <a:lnTo>
                  <a:pt x="1292881" y="2908835"/>
                </a:lnTo>
                <a:cubicBezTo>
                  <a:pt x="578843" y="2908835"/>
                  <a:pt x="0" y="2662479"/>
                  <a:pt x="0" y="2358584"/>
                </a:cubicBezTo>
                <a:cubicBezTo>
                  <a:pt x="172853" y="2477907"/>
                  <a:pt x="428816" y="2568068"/>
                  <a:pt x="725141" y="2618908"/>
                </a:cubicBezTo>
                <a:lnTo>
                  <a:pt x="822637" y="2632655"/>
                </a:lnTo>
                <a:lnTo>
                  <a:pt x="807384" y="2621947"/>
                </a:lnTo>
                <a:cubicBezTo>
                  <a:pt x="731234" y="2562103"/>
                  <a:pt x="661709" y="2494209"/>
                  <a:pt x="600092" y="2419547"/>
                </a:cubicBezTo>
                <a:lnTo>
                  <a:pt x="566361" y="2374438"/>
                </a:lnTo>
                <a:lnTo>
                  <a:pt x="477803" y="2293952"/>
                </a:lnTo>
                <a:cubicBezTo>
                  <a:pt x="234629" y="2050778"/>
                  <a:pt x="84223" y="1714837"/>
                  <a:pt x="84223" y="1343766"/>
                </a:cubicBezTo>
                <a:cubicBezTo>
                  <a:pt x="84223" y="601625"/>
                  <a:pt x="685848" y="0"/>
                  <a:pt x="1427990" y="0"/>
                </a:cubicBez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6" name="フリーフォーム: 図形 5">
            <a:extLst>
              <a:ext uri="{FF2B5EF4-FFF2-40B4-BE49-F238E27FC236}">
                <a16:creationId xmlns:a16="http://schemas.microsoft.com/office/drawing/2014/main" id="{AAA43ACB-BDDB-1B2E-F593-7669E3381CF3}"/>
              </a:ext>
            </a:extLst>
          </p:cNvPr>
          <p:cNvSpPr/>
          <p:nvPr/>
        </p:nvSpPr>
        <p:spPr bwMode="auto">
          <a:xfrm>
            <a:off x="509560" y="832577"/>
            <a:ext cx="1420762" cy="1605824"/>
          </a:xfrm>
          <a:custGeom>
            <a:avLst/>
            <a:gdLst>
              <a:gd name="connsiteX0" fmla="*/ 1899120 w 2816930"/>
              <a:gd name="connsiteY0" fmla="*/ 2617470 h 3183851"/>
              <a:gd name="connsiteX1" fmla="*/ 1889420 w 2816930"/>
              <a:gd name="connsiteY1" fmla="*/ 2621021 h 3183851"/>
              <a:gd name="connsiteX2" fmla="*/ 1890262 w 2816930"/>
              <a:gd name="connsiteY2" fmla="*/ 2622852 h 3183851"/>
              <a:gd name="connsiteX3" fmla="*/ 404942 w 2816930"/>
              <a:gd name="connsiteY3" fmla="*/ 2156662 h 3183851"/>
              <a:gd name="connsiteX4" fmla="*/ 406970 w 2816930"/>
              <a:gd name="connsiteY4" fmla="*/ 2162203 h 3183851"/>
              <a:gd name="connsiteX5" fmla="*/ 1188935 w 2816930"/>
              <a:gd name="connsiteY5" fmla="*/ 2771439 h 3183851"/>
              <a:gd name="connsiteX6" fmla="*/ 1318703 w 2816930"/>
              <a:gd name="connsiteY6" fmla="*/ 2781257 h 3183851"/>
              <a:gd name="connsiteX7" fmla="*/ 1445735 w 2816930"/>
              <a:gd name="connsiteY7" fmla="*/ 2744787 h 3183851"/>
              <a:gd name="connsiteX8" fmla="*/ 1646032 w 2816930"/>
              <a:gd name="connsiteY8" fmla="*/ 2674453 h 3183851"/>
              <a:gd name="connsiteX9" fmla="*/ 1473163 w 2816930"/>
              <a:gd name="connsiteY9" fmla="*/ 2687532 h 3183851"/>
              <a:gd name="connsiteX10" fmla="*/ 436247 w 2816930"/>
              <a:gd name="connsiteY10" fmla="*/ 2198526 h 3183851"/>
              <a:gd name="connsiteX11" fmla="*/ 1343767 w 2816930"/>
              <a:gd name="connsiteY11" fmla="*/ 749767 h 3183851"/>
              <a:gd name="connsiteX12" fmla="*/ 500708 w 2816930"/>
              <a:gd name="connsiteY12" fmla="*/ 1198017 h 3183851"/>
              <a:gd name="connsiteX13" fmla="*/ 460486 w 2816930"/>
              <a:gd name="connsiteY13" fmla="*/ 1264226 h 3183851"/>
              <a:gd name="connsiteX14" fmla="*/ 456469 w 2816930"/>
              <a:gd name="connsiteY14" fmla="*/ 1343766 h 3183851"/>
              <a:gd name="connsiteX15" fmla="*/ 1473163 w 2816930"/>
              <a:gd name="connsiteY15" fmla="*/ 2360459 h 3183851"/>
              <a:gd name="connsiteX16" fmla="*/ 2316222 w 2816930"/>
              <a:gd name="connsiteY16" fmla="*/ 1912209 h 3183851"/>
              <a:gd name="connsiteX17" fmla="*/ 2356445 w 2816930"/>
              <a:gd name="connsiteY17" fmla="*/ 1846000 h 3183851"/>
              <a:gd name="connsiteX18" fmla="*/ 2360461 w 2816930"/>
              <a:gd name="connsiteY18" fmla="*/ 1766460 h 3183851"/>
              <a:gd name="connsiteX19" fmla="*/ 1343767 w 2816930"/>
              <a:gd name="connsiteY19" fmla="*/ 749767 h 3183851"/>
              <a:gd name="connsiteX20" fmla="*/ 1473163 w 2816930"/>
              <a:gd name="connsiteY20" fmla="*/ 327073 h 3183851"/>
              <a:gd name="connsiteX21" fmla="*/ 988546 w 2816930"/>
              <a:gd name="connsiteY21" fmla="*/ 449783 h 3183851"/>
              <a:gd name="connsiteX22" fmla="*/ 917810 w 2816930"/>
              <a:gd name="connsiteY22" fmla="*/ 492756 h 3183851"/>
              <a:gd name="connsiteX23" fmla="*/ 944172 w 2816930"/>
              <a:gd name="connsiteY23" fmla="*/ 483107 h 3183851"/>
              <a:gd name="connsiteX24" fmla="*/ 1343767 w 2816930"/>
              <a:gd name="connsiteY24" fmla="*/ 422694 h 3183851"/>
              <a:gd name="connsiteX25" fmla="*/ 2380683 w 2816930"/>
              <a:gd name="connsiteY25" fmla="*/ 911700 h 3183851"/>
              <a:gd name="connsiteX26" fmla="*/ 2411988 w 2816930"/>
              <a:gd name="connsiteY26" fmla="*/ 953564 h 3183851"/>
              <a:gd name="connsiteX27" fmla="*/ 2409960 w 2816930"/>
              <a:gd name="connsiteY27" fmla="*/ 948023 h 3183851"/>
              <a:gd name="connsiteX28" fmla="*/ 1473163 w 2816930"/>
              <a:gd name="connsiteY28" fmla="*/ 327073 h 3183851"/>
              <a:gd name="connsiteX29" fmla="*/ 1473163 w 2816930"/>
              <a:gd name="connsiteY29" fmla="*/ 0 h 3183851"/>
              <a:gd name="connsiteX30" fmla="*/ 2816930 w 2816930"/>
              <a:gd name="connsiteY30" fmla="*/ 1343766 h 3183851"/>
              <a:gd name="connsiteX31" fmla="*/ 2711330 w 2816930"/>
              <a:gd name="connsiteY31" fmla="*/ 1866820 h 3183851"/>
              <a:gd name="connsiteX32" fmla="*/ 2674617 w 2816930"/>
              <a:gd name="connsiteY32" fmla="*/ 1943033 h 3183851"/>
              <a:gd name="connsiteX33" fmla="*/ 2660233 w 2816930"/>
              <a:gd name="connsiteY33" fmla="*/ 2037276 h 3183851"/>
              <a:gd name="connsiteX34" fmla="*/ 1581636 w 2816930"/>
              <a:gd name="connsiteY34" fmla="*/ 3089238 h 3183851"/>
              <a:gd name="connsiteX35" fmla="*/ 1501684 w 2816930"/>
              <a:gd name="connsiteY35" fmla="*/ 3099902 h 3183851"/>
              <a:gd name="connsiteX36" fmla="*/ 1306796 w 2816930"/>
              <a:gd name="connsiteY36" fmla="*/ 3146192 h 3183851"/>
              <a:gd name="connsiteX37" fmla="*/ 165045 w 2816930"/>
              <a:gd name="connsiteY37" fmla="*/ 2849979 h 3183851"/>
              <a:gd name="connsiteX38" fmla="*/ 485396 w 2816930"/>
              <a:gd name="connsiteY38" fmla="*/ 2893955 h 3183851"/>
              <a:gd name="connsiteX39" fmla="*/ 613263 w 2816930"/>
              <a:gd name="connsiteY39" fmla="*/ 2893373 h 3183851"/>
              <a:gd name="connsiteX40" fmla="*/ 592454 w 2816930"/>
              <a:gd name="connsiteY40" fmla="*/ 2880732 h 3183851"/>
              <a:gd name="connsiteX41" fmla="*/ 0 w 2816930"/>
              <a:gd name="connsiteY41" fmla="*/ 1766460 h 3183851"/>
              <a:gd name="connsiteX42" fmla="*/ 105600 w 2816930"/>
              <a:gd name="connsiteY42" fmla="*/ 1243406 h 3183851"/>
              <a:gd name="connsiteX43" fmla="*/ 142314 w 2816930"/>
              <a:gd name="connsiteY43" fmla="*/ 1167193 h 3183851"/>
              <a:gd name="connsiteX44" fmla="*/ 156697 w 2816930"/>
              <a:gd name="connsiteY44" fmla="*/ 1072951 h 3183851"/>
              <a:gd name="connsiteX45" fmla="*/ 1473163 w 2816930"/>
              <a:gd name="connsiteY45" fmla="*/ 0 h 3183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</a:cxnLst>
            <a:rect l="l" t="t" r="r" b="b"/>
            <a:pathLst>
              <a:path w="2816930" h="3183851">
                <a:moveTo>
                  <a:pt x="1899120" y="2617470"/>
                </a:moveTo>
                <a:lnTo>
                  <a:pt x="1889420" y="2621021"/>
                </a:lnTo>
                <a:lnTo>
                  <a:pt x="1890262" y="2622852"/>
                </a:lnTo>
                <a:close/>
                <a:moveTo>
                  <a:pt x="404942" y="2156662"/>
                </a:moveTo>
                <a:lnTo>
                  <a:pt x="406970" y="2162203"/>
                </a:lnTo>
                <a:cubicBezTo>
                  <a:pt x="542020" y="2481496"/>
                  <a:pt x="835541" y="2717441"/>
                  <a:pt x="1188935" y="2771439"/>
                </a:cubicBezTo>
                <a:lnTo>
                  <a:pt x="1318703" y="2781257"/>
                </a:lnTo>
                <a:lnTo>
                  <a:pt x="1445735" y="2744787"/>
                </a:lnTo>
                <a:lnTo>
                  <a:pt x="1646032" y="2674453"/>
                </a:lnTo>
                <a:lnTo>
                  <a:pt x="1473163" y="2687532"/>
                </a:lnTo>
                <a:cubicBezTo>
                  <a:pt x="1055708" y="2687532"/>
                  <a:pt x="682714" y="2497174"/>
                  <a:pt x="436247" y="2198526"/>
                </a:cubicBezTo>
                <a:close/>
                <a:moveTo>
                  <a:pt x="1343767" y="749767"/>
                </a:moveTo>
                <a:cubicBezTo>
                  <a:pt x="992826" y="749767"/>
                  <a:pt x="683416" y="927575"/>
                  <a:pt x="500708" y="1198017"/>
                </a:cubicBezTo>
                <a:lnTo>
                  <a:pt x="460486" y="1264226"/>
                </a:lnTo>
                <a:lnTo>
                  <a:pt x="456469" y="1343766"/>
                </a:lnTo>
                <a:cubicBezTo>
                  <a:pt x="456469" y="1905270"/>
                  <a:pt x="911658" y="2360459"/>
                  <a:pt x="1473163" y="2360459"/>
                </a:cubicBezTo>
                <a:cubicBezTo>
                  <a:pt x="1824104" y="2360459"/>
                  <a:pt x="2133515" y="2182651"/>
                  <a:pt x="2316222" y="1912209"/>
                </a:cubicBezTo>
                <a:lnTo>
                  <a:pt x="2356445" y="1846000"/>
                </a:lnTo>
                <a:lnTo>
                  <a:pt x="2360461" y="1766460"/>
                </a:lnTo>
                <a:cubicBezTo>
                  <a:pt x="2360461" y="1204956"/>
                  <a:pt x="1905272" y="749767"/>
                  <a:pt x="1343767" y="749767"/>
                </a:cubicBezTo>
                <a:close/>
                <a:moveTo>
                  <a:pt x="1473163" y="327073"/>
                </a:moveTo>
                <a:cubicBezTo>
                  <a:pt x="1297693" y="327073"/>
                  <a:pt x="1132605" y="371525"/>
                  <a:pt x="988546" y="449783"/>
                </a:cubicBezTo>
                <a:lnTo>
                  <a:pt x="917810" y="492756"/>
                </a:lnTo>
                <a:lnTo>
                  <a:pt x="944172" y="483107"/>
                </a:lnTo>
                <a:cubicBezTo>
                  <a:pt x="1070404" y="443845"/>
                  <a:pt x="1204615" y="422694"/>
                  <a:pt x="1343767" y="422694"/>
                </a:cubicBezTo>
                <a:cubicBezTo>
                  <a:pt x="1761222" y="422694"/>
                  <a:pt x="2134216" y="613052"/>
                  <a:pt x="2380683" y="911700"/>
                </a:cubicBezTo>
                <a:lnTo>
                  <a:pt x="2411988" y="953564"/>
                </a:lnTo>
                <a:lnTo>
                  <a:pt x="2409960" y="948023"/>
                </a:lnTo>
                <a:cubicBezTo>
                  <a:pt x="2255618" y="583117"/>
                  <a:pt x="1894292" y="327073"/>
                  <a:pt x="1473163" y="327073"/>
                </a:cubicBezTo>
                <a:close/>
                <a:moveTo>
                  <a:pt x="1473163" y="0"/>
                </a:moveTo>
                <a:cubicBezTo>
                  <a:pt x="2215305" y="0"/>
                  <a:pt x="2816930" y="601625"/>
                  <a:pt x="2816930" y="1343766"/>
                </a:cubicBezTo>
                <a:cubicBezTo>
                  <a:pt x="2816930" y="1529301"/>
                  <a:pt x="2779328" y="1706054"/>
                  <a:pt x="2711330" y="1866820"/>
                </a:cubicBezTo>
                <a:lnTo>
                  <a:pt x="2674617" y="1943033"/>
                </a:lnTo>
                <a:lnTo>
                  <a:pt x="2660233" y="2037276"/>
                </a:lnTo>
                <a:cubicBezTo>
                  <a:pt x="2550595" y="2573065"/>
                  <a:pt x="2122081" y="2992701"/>
                  <a:pt x="1581636" y="3089238"/>
                </a:cubicBezTo>
                <a:lnTo>
                  <a:pt x="1501684" y="3099902"/>
                </a:lnTo>
                <a:lnTo>
                  <a:pt x="1306796" y="3146192"/>
                </a:lnTo>
                <a:cubicBezTo>
                  <a:pt x="755955" y="3246656"/>
                  <a:pt x="300865" y="3145510"/>
                  <a:pt x="165045" y="2849979"/>
                </a:cubicBezTo>
                <a:cubicBezTo>
                  <a:pt x="262910" y="2874965"/>
                  <a:pt x="370506" y="2889493"/>
                  <a:pt x="485396" y="2893955"/>
                </a:cubicBezTo>
                <a:lnTo>
                  <a:pt x="613263" y="2893373"/>
                </a:lnTo>
                <a:lnTo>
                  <a:pt x="592454" y="2880732"/>
                </a:lnTo>
                <a:cubicBezTo>
                  <a:pt x="235010" y="2639247"/>
                  <a:pt x="0" y="2230298"/>
                  <a:pt x="0" y="1766460"/>
                </a:cubicBezTo>
                <a:cubicBezTo>
                  <a:pt x="0" y="1580925"/>
                  <a:pt x="37601" y="1404172"/>
                  <a:pt x="105600" y="1243406"/>
                </a:cubicBezTo>
                <a:lnTo>
                  <a:pt x="142314" y="1167193"/>
                </a:lnTo>
                <a:lnTo>
                  <a:pt x="156697" y="1072951"/>
                </a:lnTo>
                <a:cubicBezTo>
                  <a:pt x="281998" y="460619"/>
                  <a:pt x="823789" y="0"/>
                  <a:pt x="1473163" y="0"/>
                </a:cubicBez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23B0DA4D-AA21-982E-8297-01775EC41E4C}"/>
              </a:ext>
            </a:extLst>
          </p:cNvPr>
          <p:cNvSpPr/>
          <p:nvPr/>
        </p:nvSpPr>
        <p:spPr bwMode="auto">
          <a:xfrm>
            <a:off x="471460" y="2762976"/>
            <a:ext cx="1528341" cy="1605823"/>
          </a:xfrm>
          <a:custGeom>
            <a:avLst/>
            <a:gdLst>
              <a:gd name="connsiteX0" fmla="*/ 404942 w 3030228"/>
              <a:gd name="connsiteY0" fmla="*/ 2156662 h 3183850"/>
              <a:gd name="connsiteX1" fmla="*/ 406970 w 3030228"/>
              <a:gd name="connsiteY1" fmla="*/ 2162203 h 3183850"/>
              <a:gd name="connsiteX2" fmla="*/ 1188935 w 3030228"/>
              <a:gd name="connsiteY2" fmla="*/ 2771439 h 3183850"/>
              <a:gd name="connsiteX3" fmla="*/ 1318703 w 3030228"/>
              <a:gd name="connsiteY3" fmla="*/ 2781257 h 3183850"/>
              <a:gd name="connsiteX4" fmla="*/ 1445735 w 3030228"/>
              <a:gd name="connsiteY4" fmla="*/ 2744787 h 3183850"/>
              <a:gd name="connsiteX5" fmla="*/ 1640863 w 3030228"/>
              <a:gd name="connsiteY5" fmla="*/ 2676268 h 3183850"/>
              <a:gd name="connsiteX6" fmla="*/ 1576553 w 3030228"/>
              <a:gd name="connsiteY6" fmla="*/ 2683614 h 3183850"/>
              <a:gd name="connsiteX7" fmla="*/ 1473163 w 3030228"/>
              <a:gd name="connsiteY7" fmla="*/ 2687532 h 3183850"/>
              <a:gd name="connsiteX8" fmla="*/ 436247 w 3030228"/>
              <a:gd name="connsiteY8" fmla="*/ 2198526 h 3183850"/>
              <a:gd name="connsiteX9" fmla="*/ 1343767 w 3030228"/>
              <a:gd name="connsiteY9" fmla="*/ 749767 h 3183850"/>
              <a:gd name="connsiteX10" fmla="*/ 500708 w 3030228"/>
              <a:gd name="connsiteY10" fmla="*/ 1198018 h 3183850"/>
              <a:gd name="connsiteX11" fmla="*/ 460486 w 3030228"/>
              <a:gd name="connsiteY11" fmla="*/ 1264226 h 3183850"/>
              <a:gd name="connsiteX12" fmla="*/ 456469 w 3030228"/>
              <a:gd name="connsiteY12" fmla="*/ 1343766 h 3183850"/>
              <a:gd name="connsiteX13" fmla="*/ 1473163 w 3030228"/>
              <a:gd name="connsiteY13" fmla="*/ 2360459 h 3183850"/>
              <a:gd name="connsiteX14" fmla="*/ 2316222 w 3030228"/>
              <a:gd name="connsiteY14" fmla="*/ 1912209 h 3183850"/>
              <a:gd name="connsiteX15" fmla="*/ 2356445 w 3030228"/>
              <a:gd name="connsiteY15" fmla="*/ 1846000 h 3183850"/>
              <a:gd name="connsiteX16" fmla="*/ 2360461 w 3030228"/>
              <a:gd name="connsiteY16" fmla="*/ 1766460 h 3183850"/>
              <a:gd name="connsiteX17" fmla="*/ 1343767 w 3030228"/>
              <a:gd name="connsiteY17" fmla="*/ 749767 h 3183850"/>
              <a:gd name="connsiteX18" fmla="*/ 1473163 w 3030228"/>
              <a:gd name="connsiteY18" fmla="*/ 327073 h 3183850"/>
              <a:gd name="connsiteX19" fmla="*/ 988546 w 3030228"/>
              <a:gd name="connsiteY19" fmla="*/ 449783 h 3183850"/>
              <a:gd name="connsiteX20" fmla="*/ 917810 w 3030228"/>
              <a:gd name="connsiteY20" fmla="*/ 492756 h 3183850"/>
              <a:gd name="connsiteX21" fmla="*/ 944172 w 3030228"/>
              <a:gd name="connsiteY21" fmla="*/ 483107 h 3183850"/>
              <a:gd name="connsiteX22" fmla="*/ 1343767 w 3030228"/>
              <a:gd name="connsiteY22" fmla="*/ 422694 h 3183850"/>
              <a:gd name="connsiteX23" fmla="*/ 2380683 w 3030228"/>
              <a:gd name="connsiteY23" fmla="*/ 911700 h 3183850"/>
              <a:gd name="connsiteX24" fmla="*/ 2411988 w 3030228"/>
              <a:gd name="connsiteY24" fmla="*/ 953564 h 3183850"/>
              <a:gd name="connsiteX25" fmla="*/ 2409960 w 3030228"/>
              <a:gd name="connsiteY25" fmla="*/ 948024 h 3183850"/>
              <a:gd name="connsiteX26" fmla="*/ 1473163 w 3030228"/>
              <a:gd name="connsiteY26" fmla="*/ 327073 h 3183850"/>
              <a:gd name="connsiteX27" fmla="*/ 1473163 w 3030228"/>
              <a:gd name="connsiteY27" fmla="*/ 0 h 3183850"/>
              <a:gd name="connsiteX28" fmla="*/ 2816930 w 3030228"/>
              <a:gd name="connsiteY28" fmla="*/ 1343766 h 3183850"/>
              <a:gd name="connsiteX29" fmla="*/ 2756517 w 3030228"/>
              <a:gd name="connsiteY29" fmla="*/ 1743361 h 3183850"/>
              <a:gd name="connsiteX30" fmla="*/ 2754877 w 3030228"/>
              <a:gd name="connsiteY30" fmla="*/ 1747843 h 3183850"/>
              <a:gd name="connsiteX31" fmla="*/ 2805256 w 3030228"/>
              <a:gd name="connsiteY31" fmla="*/ 1700289 h 3183850"/>
              <a:gd name="connsiteX32" fmla="*/ 3006881 w 3030228"/>
              <a:gd name="connsiteY32" fmla="*/ 1447493 h 3183850"/>
              <a:gd name="connsiteX33" fmla="*/ 2600456 w 3030228"/>
              <a:gd name="connsiteY33" fmla="*/ 2289950 h 3183850"/>
              <a:gd name="connsiteX34" fmla="*/ 2570022 w 3030228"/>
              <a:gd name="connsiteY34" fmla="*/ 2313840 h 3183850"/>
              <a:gd name="connsiteX35" fmla="*/ 2547861 w 3030228"/>
              <a:gd name="connsiteY35" fmla="*/ 2363675 h 3183850"/>
              <a:gd name="connsiteX36" fmla="*/ 1537971 w 3030228"/>
              <a:gd name="connsiteY36" fmla="*/ 3096296 h 3183850"/>
              <a:gd name="connsiteX37" fmla="*/ 1519079 w 3030228"/>
              <a:gd name="connsiteY37" fmla="*/ 3097651 h 3183850"/>
              <a:gd name="connsiteX38" fmla="*/ 1446372 w 3030228"/>
              <a:gd name="connsiteY38" fmla="*/ 3116871 h 3183850"/>
              <a:gd name="connsiteX39" fmla="*/ 165045 w 3030228"/>
              <a:gd name="connsiteY39" fmla="*/ 2849980 h 3183850"/>
              <a:gd name="connsiteX40" fmla="*/ 485396 w 3030228"/>
              <a:gd name="connsiteY40" fmla="*/ 2893955 h 3183850"/>
              <a:gd name="connsiteX41" fmla="*/ 613263 w 3030228"/>
              <a:gd name="connsiteY41" fmla="*/ 2893374 h 3183850"/>
              <a:gd name="connsiteX42" fmla="*/ 592454 w 3030228"/>
              <a:gd name="connsiteY42" fmla="*/ 2880732 h 3183850"/>
              <a:gd name="connsiteX43" fmla="*/ 0 w 3030228"/>
              <a:gd name="connsiteY43" fmla="*/ 1766460 h 3183850"/>
              <a:gd name="connsiteX44" fmla="*/ 105600 w 3030228"/>
              <a:gd name="connsiteY44" fmla="*/ 1243406 h 3183850"/>
              <a:gd name="connsiteX45" fmla="*/ 142314 w 3030228"/>
              <a:gd name="connsiteY45" fmla="*/ 1167194 h 3183850"/>
              <a:gd name="connsiteX46" fmla="*/ 156697 w 3030228"/>
              <a:gd name="connsiteY46" fmla="*/ 1072951 h 3183850"/>
              <a:gd name="connsiteX47" fmla="*/ 1473163 w 3030228"/>
              <a:gd name="connsiteY47" fmla="*/ 0 h 3183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3030228" h="3183850">
                <a:moveTo>
                  <a:pt x="404942" y="2156662"/>
                </a:moveTo>
                <a:lnTo>
                  <a:pt x="406970" y="2162203"/>
                </a:lnTo>
                <a:cubicBezTo>
                  <a:pt x="542020" y="2481496"/>
                  <a:pt x="835541" y="2717441"/>
                  <a:pt x="1188935" y="2771439"/>
                </a:cubicBezTo>
                <a:lnTo>
                  <a:pt x="1318703" y="2781257"/>
                </a:lnTo>
                <a:lnTo>
                  <a:pt x="1445735" y="2744787"/>
                </a:lnTo>
                <a:lnTo>
                  <a:pt x="1640863" y="2676268"/>
                </a:lnTo>
                <a:lnTo>
                  <a:pt x="1576553" y="2683614"/>
                </a:lnTo>
                <a:cubicBezTo>
                  <a:pt x="1542430" y="2686210"/>
                  <a:pt x="1507951" y="2687532"/>
                  <a:pt x="1473163" y="2687532"/>
                </a:cubicBezTo>
                <a:cubicBezTo>
                  <a:pt x="1055708" y="2687532"/>
                  <a:pt x="682714" y="2497174"/>
                  <a:pt x="436247" y="2198526"/>
                </a:cubicBezTo>
                <a:close/>
                <a:moveTo>
                  <a:pt x="1343767" y="749767"/>
                </a:moveTo>
                <a:cubicBezTo>
                  <a:pt x="992826" y="749767"/>
                  <a:pt x="683416" y="927575"/>
                  <a:pt x="500708" y="1198018"/>
                </a:cubicBezTo>
                <a:lnTo>
                  <a:pt x="460486" y="1264226"/>
                </a:lnTo>
                <a:lnTo>
                  <a:pt x="456469" y="1343766"/>
                </a:lnTo>
                <a:cubicBezTo>
                  <a:pt x="456469" y="1905270"/>
                  <a:pt x="911658" y="2360459"/>
                  <a:pt x="1473163" y="2360459"/>
                </a:cubicBezTo>
                <a:cubicBezTo>
                  <a:pt x="1824104" y="2360459"/>
                  <a:pt x="2133515" y="2182651"/>
                  <a:pt x="2316222" y="1912209"/>
                </a:cubicBezTo>
                <a:lnTo>
                  <a:pt x="2356445" y="1846000"/>
                </a:lnTo>
                <a:lnTo>
                  <a:pt x="2360461" y="1766460"/>
                </a:lnTo>
                <a:cubicBezTo>
                  <a:pt x="2360461" y="1204956"/>
                  <a:pt x="1905272" y="749767"/>
                  <a:pt x="1343767" y="749767"/>
                </a:cubicBezTo>
                <a:close/>
                <a:moveTo>
                  <a:pt x="1473163" y="327073"/>
                </a:moveTo>
                <a:cubicBezTo>
                  <a:pt x="1297693" y="327073"/>
                  <a:pt x="1132605" y="371525"/>
                  <a:pt x="988546" y="449783"/>
                </a:cubicBezTo>
                <a:lnTo>
                  <a:pt x="917810" y="492756"/>
                </a:lnTo>
                <a:lnTo>
                  <a:pt x="944172" y="483107"/>
                </a:lnTo>
                <a:cubicBezTo>
                  <a:pt x="1070404" y="443845"/>
                  <a:pt x="1204615" y="422694"/>
                  <a:pt x="1343767" y="422694"/>
                </a:cubicBezTo>
                <a:cubicBezTo>
                  <a:pt x="1761222" y="422694"/>
                  <a:pt x="2134216" y="613052"/>
                  <a:pt x="2380683" y="911700"/>
                </a:cubicBezTo>
                <a:lnTo>
                  <a:pt x="2411988" y="953564"/>
                </a:lnTo>
                <a:lnTo>
                  <a:pt x="2409960" y="948024"/>
                </a:lnTo>
                <a:cubicBezTo>
                  <a:pt x="2255618" y="583117"/>
                  <a:pt x="1894292" y="327073"/>
                  <a:pt x="1473163" y="327073"/>
                </a:cubicBezTo>
                <a:close/>
                <a:moveTo>
                  <a:pt x="1473163" y="0"/>
                </a:moveTo>
                <a:cubicBezTo>
                  <a:pt x="2215305" y="0"/>
                  <a:pt x="2816930" y="601625"/>
                  <a:pt x="2816930" y="1343766"/>
                </a:cubicBezTo>
                <a:cubicBezTo>
                  <a:pt x="2816930" y="1482918"/>
                  <a:pt x="2795779" y="1617129"/>
                  <a:pt x="2756517" y="1743361"/>
                </a:cubicBezTo>
                <a:lnTo>
                  <a:pt x="2754877" y="1747843"/>
                </a:lnTo>
                <a:lnTo>
                  <a:pt x="2805256" y="1700289"/>
                </a:lnTo>
                <a:cubicBezTo>
                  <a:pt x="2885366" y="1617815"/>
                  <a:pt x="2953253" y="1533084"/>
                  <a:pt x="3006881" y="1447493"/>
                </a:cubicBezTo>
                <a:cubicBezTo>
                  <a:pt x="3094791" y="1703879"/>
                  <a:pt x="2929057" y="2015447"/>
                  <a:pt x="2600456" y="2289950"/>
                </a:cubicBezTo>
                <a:lnTo>
                  <a:pt x="2570022" y="2313840"/>
                </a:lnTo>
                <a:lnTo>
                  <a:pt x="2547861" y="2363675"/>
                </a:lnTo>
                <a:cubicBezTo>
                  <a:pt x="2355464" y="2750837"/>
                  <a:pt x="1981834" y="3032044"/>
                  <a:pt x="1537971" y="3096296"/>
                </a:cubicBezTo>
                <a:lnTo>
                  <a:pt x="1519079" y="3097651"/>
                </a:lnTo>
                <a:lnTo>
                  <a:pt x="1446372" y="3116871"/>
                </a:lnTo>
                <a:cubicBezTo>
                  <a:pt x="834021" y="3262164"/>
                  <a:pt x="312183" y="3170137"/>
                  <a:pt x="165045" y="2849980"/>
                </a:cubicBezTo>
                <a:cubicBezTo>
                  <a:pt x="262910" y="2874965"/>
                  <a:pt x="370506" y="2889493"/>
                  <a:pt x="485396" y="2893955"/>
                </a:cubicBezTo>
                <a:lnTo>
                  <a:pt x="613263" y="2893374"/>
                </a:lnTo>
                <a:lnTo>
                  <a:pt x="592454" y="2880732"/>
                </a:lnTo>
                <a:cubicBezTo>
                  <a:pt x="235010" y="2639247"/>
                  <a:pt x="0" y="2230298"/>
                  <a:pt x="0" y="1766460"/>
                </a:cubicBezTo>
                <a:cubicBezTo>
                  <a:pt x="0" y="1580925"/>
                  <a:pt x="37601" y="1404172"/>
                  <a:pt x="105600" y="1243406"/>
                </a:cubicBezTo>
                <a:lnTo>
                  <a:pt x="142314" y="1167194"/>
                </a:lnTo>
                <a:lnTo>
                  <a:pt x="156697" y="1072951"/>
                </a:lnTo>
                <a:cubicBezTo>
                  <a:pt x="281998" y="460619"/>
                  <a:pt x="823789" y="0"/>
                  <a:pt x="1473163" y="0"/>
                </a:cubicBez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" name="フリーフォーム: 図形 7">
            <a:extLst>
              <a:ext uri="{FF2B5EF4-FFF2-40B4-BE49-F238E27FC236}">
                <a16:creationId xmlns:a16="http://schemas.microsoft.com/office/drawing/2014/main" id="{A1CCB0E3-47DE-B3DF-16F5-E16A53CB25C1}"/>
              </a:ext>
            </a:extLst>
          </p:cNvPr>
          <p:cNvSpPr/>
          <p:nvPr/>
        </p:nvSpPr>
        <p:spPr bwMode="auto">
          <a:xfrm flipH="1">
            <a:off x="6070619" y="883454"/>
            <a:ext cx="1500658" cy="1542246"/>
          </a:xfrm>
          <a:custGeom>
            <a:avLst/>
            <a:gdLst>
              <a:gd name="connsiteX0" fmla="*/ 771275 w 2687596"/>
              <a:gd name="connsiteY0" fmla="*/ 441347 h 2762078"/>
              <a:gd name="connsiteX1" fmla="*/ 754208 w 2687596"/>
              <a:gd name="connsiteY1" fmla="*/ 453766 h 2762078"/>
              <a:gd name="connsiteX2" fmla="*/ 309407 w 2687596"/>
              <a:gd name="connsiteY2" fmla="*/ 1359903 h 2762078"/>
              <a:gd name="connsiteX3" fmla="*/ 393519 w 2687596"/>
              <a:gd name="connsiteY3" fmla="*/ 1821918 h 2762078"/>
              <a:gd name="connsiteX4" fmla="*/ 418386 w 2687596"/>
              <a:gd name="connsiteY4" fmla="*/ 1876372 h 2762078"/>
              <a:gd name="connsiteX5" fmla="*/ 398498 w 2687596"/>
              <a:gd name="connsiteY5" fmla="*/ 1845466 h 2762078"/>
              <a:gd name="connsiteX6" fmla="*/ 492873 w 2687596"/>
              <a:gd name="connsiteY6" fmla="*/ 695044 h 2762078"/>
              <a:gd name="connsiteX7" fmla="*/ 731659 w 2687596"/>
              <a:gd name="connsiteY7" fmla="*/ 466074 h 2762078"/>
              <a:gd name="connsiteX8" fmla="*/ 1866544 w 2687596"/>
              <a:gd name="connsiteY8" fmla="*/ 413394 h 2762078"/>
              <a:gd name="connsiteX9" fmla="*/ 1906864 w 2687596"/>
              <a:gd name="connsiteY9" fmla="*/ 433885 h 2762078"/>
              <a:gd name="connsiteX10" fmla="*/ 2413568 w 2687596"/>
              <a:gd name="connsiteY10" fmla="*/ 1318453 h 2762078"/>
              <a:gd name="connsiteX11" fmla="*/ 2408838 w 2687596"/>
              <a:gd name="connsiteY11" fmla="*/ 1413271 h 2762078"/>
              <a:gd name="connsiteX12" fmla="*/ 2408792 w 2687596"/>
              <a:gd name="connsiteY12" fmla="*/ 1413270 h 2762078"/>
              <a:gd name="connsiteX13" fmla="*/ 1474203 w 2687596"/>
              <a:gd name="connsiteY13" fmla="*/ 2291996 h 2762078"/>
              <a:gd name="connsiteX14" fmla="*/ 587554 w 2687596"/>
              <a:gd name="connsiteY14" fmla="*/ 1364919 h 2762078"/>
              <a:gd name="connsiteX15" fmla="*/ 1414414 w 2687596"/>
              <a:gd name="connsiteY15" fmla="*/ 474180 h 2762078"/>
              <a:gd name="connsiteX16" fmla="*/ 1471592 w 2687596"/>
              <a:gd name="connsiteY16" fmla="*/ 471854 h 2762078"/>
              <a:gd name="connsiteX17" fmla="*/ 1519449 w 2687596"/>
              <a:gd name="connsiteY17" fmla="*/ 477293 h 2762078"/>
              <a:gd name="connsiteX18" fmla="*/ 2064571 w 2687596"/>
              <a:gd name="connsiteY18" fmla="*/ 712318 h 2762078"/>
              <a:gd name="connsiteX19" fmla="*/ 1931928 w 2687596"/>
              <a:gd name="connsiteY19" fmla="*/ 459527 h 2762078"/>
              <a:gd name="connsiteX20" fmla="*/ 1310607 w 2687596"/>
              <a:gd name="connsiteY20" fmla="*/ 420 h 2762078"/>
              <a:gd name="connsiteX21" fmla="*/ 275207 w 2687596"/>
              <a:gd name="connsiteY21" fmla="*/ 529069 h 2762078"/>
              <a:gd name="connsiteX22" fmla="*/ 213045 w 2687596"/>
              <a:gd name="connsiteY22" fmla="*/ 2069998 h 2762078"/>
              <a:gd name="connsiteX23" fmla="*/ 234494 w 2687596"/>
              <a:gd name="connsiteY23" fmla="*/ 2100479 h 2762078"/>
              <a:gd name="connsiteX24" fmla="*/ 232598 w 2687596"/>
              <a:gd name="connsiteY24" fmla="*/ 2101763 h 2762078"/>
              <a:gd name="connsiteX25" fmla="*/ 270149 w 2687596"/>
              <a:gd name="connsiteY25" fmla="*/ 2151148 h 2762078"/>
              <a:gd name="connsiteX26" fmla="*/ 278038 w 2687596"/>
              <a:gd name="connsiteY26" fmla="*/ 2162358 h 2762078"/>
              <a:gd name="connsiteX27" fmla="*/ 278439 w 2687596"/>
              <a:gd name="connsiteY27" fmla="*/ 2162050 h 2762078"/>
              <a:gd name="connsiteX28" fmla="*/ 369248 w 2687596"/>
              <a:gd name="connsiteY28" fmla="*/ 2281476 h 2762078"/>
              <a:gd name="connsiteX29" fmla="*/ 1399251 w 2687596"/>
              <a:gd name="connsiteY29" fmla="*/ 2698289 h 2762078"/>
              <a:gd name="connsiteX30" fmla="*/ 847863 w 2687596"/>
              <a:gd name="connsiteY30" fmla="*/ 2383578 h 2762078"/>
              <a:gd name="connsiteX31" fmla="*/ 819772 w 2687596"/>
              <a:gd name="connsiteY31" fmla="*/ 2357457 h 2762078"/>
              <a:gd name="connsiteX32" fmla="*/ 906839 w 2687596"/>
              <a:gd name="connsiteY32" fmla="*/ 2413195 h 2762078"/>
              <a:gd name="connsiteX33" fmla="*/ 1466821 w 2687596"/>
              <a:gd name="connsiteY33" fmla="*/ 2570090 h 2762078"/>
              <a:gd name="connsiteX34" fmla="*/ 2686815 w 2687596"/>
              <a:gd name="connsiteY34" fmla="*/ 1423019 h 2762078"/>
              <a:gd name="connsiteX35" fmla="*/ 2684362 w 2687596"/>
              <a:gd name="connsiteY35" fmla="*/ 1422933 h 2762078"/>
              <a:gd name="connsiteX36" fmla="*/ 2686570 w 2687596"/>
              <a:gd name="connsiteY36" fmla="*/ 1395706 h 2762078"/>
              <a:gd name="connsiteX37" fmla="*/ 1850997 w 2687596"/>
              <a:gd name="connsiteY37" fmla="*/ 99503 h 2762078"/>
              <a:gd name="connsiteX38" fmla="*/ 1310607 w 2687596"/>
              <a:gd name="connsiteY38" fmla="*/ 420 h 2762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2687596" h="2762078">
                <a:moveTo>
                  <a:pt x="771275" y="441347"/>
                </a:moveTo>
                <a:lnTo>
                  <a:pt x="754208" y="453766"/>
                </a:lnTo>
                <a:cubicBezTo>
                  <a:pt x="488437" y="667226"/>
                  <a:pt x="316028" y="992758"/>
                  <a:pt x="309407" y="1359903"/>
                </a:cubicBezTo>
                <a:cubicBezTo>
                  <a:pt x="306464" y="1523079"/>
                  <a:pt x="336545" y="1679221"/>
                  <a:pt x="393519" y="1821918"/>
                </a:cubicBezTo>
                <a:lnTo>
                  <a:pt x="418386" y="1876372"/>
                </a:lnTo>
                <a:lnTo>
                  <a:pt x="398498" y="1845466"/>
                </a:lnTo>
                <a:cubicBezTo>
                  <a:pt x="205127" y="1481424"/>
                  <a:pt x="236470" y="1031303"/>
                  <a:pt x="492873" y="695044"/>
                </a:cubicBezTo>
                <a:cubicBezTo>
                  <a:pt x="561552" y="604975"/>
                  <a:pt x="642384" y="528315"/>
                  <a:pt x="731659" y="466074"/>
                </a:cubicBezTo>
                <a:close/>
                <a:moveTo>
                  <a:pt x="1866544" y="413394"/>
                </a:moveTo>
                <a:lnTo>
                  <a:pt x="1906864" y="433885"/>
                </a:lnTo>
                <a:cubicBezTo>
                  <a:pt x="2213655" y="623552"/>
                  <a:pt x="2405148" y="956918"/>
                  <a:pt x="2413568" y="1318453"/>
                </a:cubicBezTo>
                <a:lnTo>
                  <a:pt x="2408838" y="1413271"/>
                </a:lnTo>
                <a:lnTo>
                  <a:pt x="2408792" y="1413270"/>
                </a:lnTo>
                <a:cubicBezTo>
                  <a:pt x="2391266" y="1913054"/>
                  <a:pt x="1974118" y="2305268"/>
                  <a:pt x="1474203" y="2291996"/>
                </a:cubicBezTo>
                <a:cubicBezTo>
                  <a:pt x="974288" y="2278724"/>
                  <a:pt x="578537" y="1864928"/>
                  <a:pt x="587554" y="1364919"/>
                </a:cubicBezTo>
                <a:cubicBezTo>
                  <a:pt x="596006" y="896160"/>
                  <a:pt x="957248" y="515952"/>
                  <a:pt x="1414414" y="474180"/>
                </a:cubicBezTo>
                <a:lnTo>
                  <a:pt x="1471592" y="471854"/>
                </a:lnTo>
                <a:lnTo>
                  <a:pt x="1519449" y="477293"/>
                </a:lnTo>
                <a:cubicBezTo>
                  <a:pt x="1743466" y="511514"/>
                  <a:pt x="1939965" y="594662"/>
                  <a:pt x="2064571" y="712318"/>
                </a:cubicBezTo>
                <a:cubicBezTo>
                  <a:pt x="2064571" y="618678"/>
                  <a:pt x="2015672" y="531687"/>
                  <a:pt x="1931928" y="459527"/>
                </a:cubicBezTo>
                <a:close/>
                <a:moveTo>
                  <a:pt x="1310607" y="420"/>
                </a:moveTo>
                <a:cubicBezTo>
                  <a:pt x="912503" y="10386"/>
                  <a:pt x="528202" y="197280"/>
                  <a:pt x="275207" y="529069"/>
                </a:cubicBezTo>
                <a:cubicBezTo>
                  <a:pt x="-69786" y="981510"/>
                  <a:pt x="-90328" y="1598094"/>
                  <a:pt x="213045" y="2069998"/>
                </a:cubicBezTo>
                <a:lnTo>
                  <a:pt x="234494" y="2100479"/>
                </a:lnTo>
                <a:lnTo>
                  <a:pt x="232598" y="2101763"/>
                </a:lnTo>
                <a:lnTo>
                  <a:pt x="270149" y="2151148"/>
                </a:lnTo>
                <a:lnTo>
                  <a:pt x="278038" y="2162358"/>
                </a:lnTo>
                <a:lnTo>
                  <a:pt x="278439" y="2162050"/>
                </a:lnTo>
                <a:lnTo>
                  <a:pt x="369248" y="2281476"/>
                </a:lnTo>
                <a:cubicBezTo>
                  <a:pt x="713165" y="2684432"/>
                  <a:pt x="1146242" y="2869533"/>
                  <a:pt x="1399251" y="2698289"/>
                </a:cubicBezTo>
                <a:cubicBezTo>
                  <a:pt x="1219146" y="2652319"/>
                  <a:pt x="1027799" y="2541318"/>
                  <a:pt x="847863" y="2383578"/>
                </a:cubicBezTo>
                <a:lnTo>
                  <a:pt x="819772" y="2357457"/>
                </a:lnTo>
                <a:lnTo>
                  <a:pt x="906839" y="2413195"/>
                </a:lnTo>
                <a:cubicBezTo>
                  <a:pt x="1072238" y="2508204"/>
                  <a:pt x="1262890" y="2564676"/>
                  <a:pt x="1466821" y="2570090"/>
                </a:cubicBezTo>
                <a:cubicBezTo>
                  <a:pt x="2119400" y="2587415"/>
                  <a:pt x="2663937" y="2075427"/>
                  <a:pt x="2686815" y="1423019"/>
                </a:cubicBezTo>
                <a:lnTo>
                  <a:pt x="2684362" y="1422933"/>
                </a:lnTo>
                <a:lnTo>
                  <a:pt x="2686570" y="1395706"/>
                </a:lnTo>
                <a:cubicBezTo>
                  <a:pt x="2708485" y="835127"/>
                  <a:pt x="2377872" y="314270"/>
                  <a:pt x="1850997" y="99503"/>
                </a:cubicBezTo>
                <a:cubicBezTo>
                  <a:pt x="1675372" y="27915"/>
                  <a:pt x="1491564" y="-4111"/>
                  <a:pt x="1310607" y="420"/>
                </a:cubicBez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9" name="フリーフォーム: 図形 8">
            <a:extLst>
              <a:ext uri="{FF2B5EF4-FFF2-40B4-BE49-F238E27FC236}">
                <a16:creationId xmlns:a16="http://schemas.microsoft.com/office/drawing/2014/main" id="{91C5D07D-9A71-2F03-CE40-AD99EAC4E4B2}"/>
              </a:ext>
            </a:extLst>
          </p:cNvPr>
          <p:cNvSpPr/>
          <p:nvPr/>
        </p:nvSpPr>
        <p:spPr bwMode="auto">
          <a:xfrm>
            <a:off x="4267834" y="2860197"/>
            <a:ext cx="1383666" cy="1442402"/>
          </a:xfrm>
          <a:custGeom>
            <a:avLst/>
            <a:gdLst>
              <a:gd name="connsiteX0" fmla="*/ 2683177 w 2851436"/>
              <a:gd name="connsiteY0" fmla="*/ 1257474 h 2972480"/>
              <a:gd name="connsiteX1" fmla="*/ 2687534 w 2851436"/>
              <a:gd name="connsiteY1" fmla="*/ 1343766 h 2972480"/>
              <a:gd name="connsiteX2" fmla="*/ 1343767 w 2851436"/>
              <a:gd name="connsiteY2" fmla="*/ 2687532 h 2972480"/>
              <a:gd name="connsiteX3" fmla="*/ 1206375 w 2851436"/>
              <a:gd name="connsiteY3" fmla="*/ 2680594 h 2972480"/>
              <a:gd name="connsiteX4" fmla="*/ 1203647 w 2851436"/>
              <a:gd name="connsiteY4" fmla="*/ 2680178 h 2972480"/>
              <a:gd name="connsiteX5" fmla="*/ 1264996 w 2851436"/>
              <a:gd name="connsiteY5" fmla="*/ 2695953 h 2972480"/>
              <a:gd name="connsiteX6" fmla="*/ 1507669 w 2851436"/>
              <a:gd name="connsiteY6" fmla="*/ 2720416 h 2972480"/>
              <a:gd name="connsiteX7" fmla="*/ 2711792 w 2851436"/>
              <a:gd name="connsiteY7" fmla="*/ 1516294 h 2972480"/>
              <a:gd name="connsiteX8" fmla="*/ 2687329 w 2851436"/>
              <a:gd name="connsiteY8" fmla="*/ 1273622 h 2972480"/>
              <a:gd name="connsiteX9" fmla="*/ 1507669 w 2851436"/>
              <a:gd name="connsiteY9" fmla="*/ 312172 h 2972480"/>
              <a:gd name="connsiteX10" fmla="*/ 303546 w 2851436"/>
              <a:gd name="connsiteY10" fmla="*/ 1516294 h 2972480"/>
              <a:gd name="connsiteX11" fmla="*/ 509192 w 2851436"/>
              <a:gd name="connsiteY11" fmla="*/ 2189530 h 2972480"/>
              <a:gd name="connsiteX12" fmla="*/ 558231 w 2851436"/>
              <a:gd name="connsiteY12" fmla="*/ 2255109 h 2972480"/>
              <a:gd name="connsiteX13" fmla="*/ 577833 w 2851436"/>
              <a:gd name="connsiteY13" fmla="*/ 2272925 h 2972480"/>
              <a:gd name="connsiteX14" fmla="*/ 1343767 w 2851436"/>
              <a:gd name="connsiteY14" fmla="*/ 2547888 h 2972480"/>
              <a:gd name="connsiteX15" fmla="*/ 2547890 w 2851436"/>
              <a:gd name="connsiteY15" fmla="*/ 1343766 h 2972480"/>
              <a:gd name="connsiteX16" fmla="*/ 2342245 w 2851436"/>
              <a:gd name="connsiteY16" fmla="*/ 670530 h 2972480"/>
              <a:gd name="connsiteX17" fmla="*/ 2293206 w 2851436"/>
              <a:gd name="connsiteY17" fmla="*/ 604951 h 2972480"/>
              <a:gd name="connsiteX18" fmla="*/ 2273603 w 2851436"/>
              <a:gd name="connsiteY18" fmla="*/ 587135 h 2972480"/>
              <a:gd name="connsiteX19" fmla="*/ 1507669 w 2851436"/>
              <a:gd name="connsiteY19" fmla="*/ 312172 h 2972480"/>
              <a:gd name="connsiteX20" fmla="*/ 1343767 w 2851436"/>
              <a:gd name="connsiteY20" fmla="*/ 139644 h 2972480"/>
              <a:gd name="connsiteX21" fmla="*/ 139644 w 2851436"/>
              <a:gd name="connsiteY21" fmla="*/ 1343766 h 2972480"/>
              <a:gd name="connsiteX22" fmla="*/ 164108 w 2851436"/>
              <a:gd name="connsiteY22" fmla="*/ 1586439 h 2972480"/>
              <a:gd name="connsiteX23" fmla="*/ 168260 w 2851436"/>
              <a:gd name="connsiteY23" fmla="*/ 1602586 h 2972480"/>
              <a:gd name="connsiteX24" fmla="*/ 163902 w 2851436"/>
              <a:gd name="connsiteY24" fmla="*/ 1516294 h 2972480"/>
              <a:gd name="connsiteX25" fmla="*/ 1507669 w 2851436"/>
              <a:gd name="connsiteY25" fmla="*/ 172528 h 2972480"/>
              <a:gd name="connsiteX26" fmla="*/ 1645062 w 2851436"/>
              <a:gd name="connsiteY26" fmla="*/ 179466 h 2972480"/>
              <a:gd name="connsiteX27" fmla="*/ 1647790 w 2851436"/>
              <a:gd name="connsiteY27" fmla="*/ 179882 h 2972480"/>
              <a:gd name="connsiteX28" fmla="*/ 1586440 w 2851436"/>
              <a:gd name="connsiteY28" fmla="*/ 164108 h 2972480"/>
              <a:gd name="connsiteX29" fmla="*/ 1343767 w 2851436"/>
              <a:gd name="connsiteY29" fmla="*/ 139644 h 2972480"/>
              <a:gd name="connsiteX30" fmla="*/ 1343767 w 2851436"/>
              <a:gd name="connsiteY30" fmla="*/ 0 h 2972480"/>
              <a:gd name="connsiteX31" fmla="*/ 2380683 w 2851436"/>
              <a:gd name="connsiteY31" fmla="*/ 489006 h 2972480"/>
              <a:gd name="connsiteX32" fmla="*/ 2396935 w 2851436"/>
              <a:gd name="connsiteY32" fmla="*/ 510739 h 2972480"/>
              <a:gd name="connsiteX33" fmla="*/ 2457856 w 2851436"/>
              <a:gd name="connsiteY33" fmla="*/ 566108 h 2972480"/>
              <a:gd name="connsiteX34" fmla="*/ 2851436 w 2851436"/>
              <a:gd name="connsiteY34" fmla="*/ 1516294 h 2972480"/>
              <a:gd name="connsiteX35" fmla="*/ 2362430 w 2851436"/>
              <a:gd name="connsiteY35" fmla="*/ 2553209 h 2972480"/>
              <a:gd name="connsiteX36" fmla="*/ 2266456 w 2851436"/>
              <a:gd name="connsiteY36" fmla="*/ 2624977 h 2972480"/>
              <a:gd name="connsiteX37" fmla="*/ 2223395 w 2851436"/>
              <a:gd name="connsiteY37" fmla="*/ 2662293 h 2972480"/>
              <a:gd name="connsiteX38" fmla="*/ 1640708 w 2851436"/>
              <a:gd name="connsiteY38" fmla="*/ 2917151 h 2972480"/>
              <a:gd name="connsiteX39" fmla="*/ 691069 w 2851436"/>
              <a:gd name="connsiteY39" fmla="*/ 2759449 h 2972480"/>
              <a:gd name="connsiteX40" fmla="*/ 1095301 w 2851436"/>
              <a:gd name="connsiteY40" fmla="*/ 2820204 h 2972480"/>
              <a:gd name="connsiteX41" fmla="*/ 1175269 w 2851436"/>
              <a:gd name="connsiteY41" fmla="*/ 2817246 h 2972480"/>
              <a:gd name="connsiteX42" fmla="*/ 1061117 w 2851436"/>
              <a:gd name="connsiteY42" fmla="*/ 2784081 h 2972480"/>
              <a:gd name="connsiteX43" fmla="*/ 470753 w 2851436"/>
              <a:gd name="connsiteY43" fmla="*/ 2371054 h 2972480"/>
              <a:gd name="connsiteX44" fmla="*/ 454502 w 2851436"/>
              <a:gd name="connsiteY44" fmla="*/ 2349321 h 2972480"/>
              <a:gd name="connsiteX45" fmla="*/ 393581 w 2851436"/>
              <a:gd name="connsiteY45" fmla="*/ 2293952 h 2972480"/>
              <a:gd name="connsiteX46" fmla="*/ 0 w 2851436"/>
              <a:gd name="connsiteY46" fmla="*/ 1343766 h 2972480"/>
              <a:gd name="connsiteX47" fmla="*/ 1343767 w 2851436"/>
              <a:gd name="connsiteY47" fmla="*/ 0 h 2972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2851436" h="2972480">
                <a:moveTo>
                  <a:pt x="2683177" y="1257474"/>
                </a:moveTo>
                <a:lnTo>
                  <a:pt x="2687534" y="1343766"/>
                </a:lnTo>
                <a:cubicBezTo>
                  <a:pt x="2687534" y="2085907"/>
                  <a:pt x="2085909" y="2687532"/>
                  <a:pt x="1343767" y="2687532"/>
                </a:cubicBezTo>
                <a:cubicBezTo>
                  <a:pt x="1297383" y="2687532"/>
                  <a:pt x="1251548" y="2685182"/>
                  <a:pt x="1206375" y="2680594"/>
                </a:cubicBezTo>
                <a:lnTo>
                  <a:pt x="1203647" y="2680178"/>
                </a:lnTo>
                <a:lnTo>
                  <a:pt x="1264996" y="2695953"/>
                </a:lnTo>
                <a:cubicBezTo>
                  <a:pt x="1343382" y="2711993"/>
                  <a:pt x="1424542" y="2720416"/>
                  <a:pt x="1507669" y="2720416"/>
                </a:cubicBezTo>
                <a:cubicBezTo>
                  <a:pt x="2172688" y="2720416"/>
                  <a:pt x="2711792" y="2181312"/>
                  <a:pt x="2711792" y="1516294"/>
                </a:cubicBezTo>
                <a:cubicBezTo>
                  <a:pt x="2711792" y="1433167"/>
                  <a:pt x="2703369" y="1352007"/>
                  <a:pt x="2687329" y="1273622"/>
                </a:cubicBezTo>
                <a:close/>
                <a:moveTo>
                  <a:pt x="1507669" y="312172"/>
                </a:moveTo>
                <a:cubicBezTo>
                  <a:pt x="842650" y="312172"/>
                  <a:pt x="303546" y="851276"/>
                  <a:pt x="303546" y="1516294"/>
                </a:cubicBezTo>
                <a:cubicBezTo>
                  <a:pt x="303546" y="1765676"/>
                  <a:pt x="379358" y="1997351"/>
                  <a:pt x="509192" y="2189530"/>
                </a:cubicBezTo>
                <a:lnTo>
                  <a:pt x="558231" y="2255109"/>
                </a:lnTo>
                <a:lnTo>
                  <a:pt x="577833" y="2272925"/>
                </a:lnTo>
                <a:cubicBezTo>
                  <a:pt x="785977" y="2444700"/>
                  <a:pt x="1052821" y="2547888"/>
                  <a:pt x="1343767" y="2547888"/>
                </a:cubicBezTo>
                <a:cubicBezTo>
                  <a:pt x="2008786" y="2547888"/>
                  <a:pt x="2547890" y="2008784"/>
                  <a:pt x="2547890" y="1343766"/>
                </a:cubicBezTo>
                <a:cubicBezTo>
                  <a:pt x="2547890" y="1094384"/>
                  <a:pt x="2472079" y="862709"/>
                  <a:pt x="2342245" y="670530"/>
                </a:cubicBezTo>
                <a:lnTo>
                  <a:pt x="2293206" y="604951"/>
                </a:lnTo>
                <a:lnTo>
                  <a:pt x="2273603" y="587135"/>
                </a:lnTo>
                <a:cubicBezTo>
                  <a:pt x="2065460" y="415360"/>
                  <a:pt x="1798615" y="312172"/>
                  <a:pt x="1507669" y="312172"/>
                </a:cubicBezTo>
                <a:close/>
                <a:moveTo>
                  <a:pt x="1343767" y="139644"/>
                </a:moveTo>
                <a:cubicBezTo>
                  <a:pt x="678748" y="139644"/>
                  <a:pt x="139644" y="678748"/>
                  <a:pt x="139644" y="1343766"/>
                </a:cubicBezTo>
                <a:cubicBezTo>
                  <a:pt x="139644" y="1426893"/>
                  <a:pt x="148068" y="1508053"/>
                  <a:pt x="164108" y="1586439"/>
                </a:cubicBezTo>
                <a:lnTo>
                  <a:pt x="168260" y="1602586"/>
                </a:lnTo>
                <a:lnTo>
                  <a:pt x="163902" y="1516294"/>
                </a:lnTo>
                <a:cubicBezTo>
                  <a:pt x="163902" y="774153"/>
                  <a:pt x="765527" y="172528"/>
                  <a:pt x="1507669" y="172528"/>
                </a:cubicBezTo>
                <a:cubicBezTo>
                  <a:pt x="1554053" y="172528"/>
                  <a:pt x="1599888" y="174878"/>
                  <a:pt x="1645062" y="179466"/>
                </a:cubicBezTo>
                <a:lnTo>
                  <a:pt x="1647790" y="179882"/>
                </a:lnTo>
                <a:lnTo>
                  <a:pt x="1586440" y="164108"/>
                </a:lnTo>
                <a:cubicBezTo>
                  <a:pt x="1508055" y="148068"/>
                  <a:pt x="1426895" y="139644"/>
                  <a:pt x="1343767" y="139644"/>
                </a:cubicBezTo>
                <a:close/>
                <a:moveTo>
                  <a:pt x="1343767" y="0"/>
                </a:moveTo>
                <a:cubicBezTo>
                  <a:pt x="1761222" y="0"/>
                  <a:pt x="2134217" y="190358"/>
                  <a:pt x="2380683" y="489006"/>
                </a:cubicBezTo>
                <a:lnTo>
                  <a:pt x="2396935" y="510739"/>
                </a:lnTo>
                <a:lnTo>
                  <a:pt x="2457856" y="566108"/>
                </a:lnTo>
                <a:cubicBezTo>
                  <a:pt x="2701030" y="809282"/>
                  <a:pt x="2851436" y="1145224"/>
                  <a:pt x="2851436" y="1516294"/>
                </a:cubicBezTo>
                <a:cubicBezTo>
                  <a:pt x="2851436" y="1933748"/>
                  <a:pt x="2661078" y="2306743"/>
                  <a:pt x="2362430" y="2553209"/>
                </a:cubicBezTo>
                <a:lnTo>
                  <a:pt x="2266456" y="2624977"/>
                </a:lnTo>
                <a:lnTo>
                  <a:pt x="2223395" y="2662293"/>
                </a:lnTo>
                <a:cubicBezTo>
                  <a:pt x="2083687" y="2766355"/>
                  <a:pt x="1878420" y="2859529"/>
                  <a:pt x="1640708" y="2917151"/>
                </a:cubicBezTo>
                <a:cubicBezTo>
                  <a:pt x="1165284" y="3032395"/>
                  <a:pt x="740116" y="2961789"/>
                  <a:pt x="691069" y="2759449"/>
                </a:cubicBezTo>
                <a:cubicBezTo>
                  <a:pt x="798548" y="2800689"/>
                  <a:pt x="938429" y="2820918"/>
                  <a:pt x="1095301" y="2820204"/>
                </a:cubicBezTo>
                <a:lnTo>
                  <a:pt x="1175269" y="2817246"/>
                </a:lnTo>
                <a:lnTo>
                  <a:pt x="1061117" y="2784081"/>
                </a:lnTo>
                <a:cubicBezTo>
                  <a:pt x="828261" y="2702063"/>
                  <a:pt x="624795" y="2557709"/>
                  <a:pt x="470753" y="2371054"/>
                </a:cubicBezTo>
                <a:lnTo>
                  <a:pt x="454502" y="2349321"/>
                </a:lnTo>
                <a:lnTo>
                  <a:pt x="393581" y="2293952"/>
                </a:lnTo>
                <a:cubicBezTo>
                  <a:pt x="150407" y="2050778"/>
                  <a:pt x="0" y="1714837"/>
                  <a:pt x="0" y="1343766"/>
                </a:cubicBezTo>
                <a:cubicBezTo>
                  <a:pt x="0" y="601625"/>
                  <a:pt x="601625" y="0"/>
                  <a:pt x="1343767" y="0"/>
                </a:cubicBez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0" name="フリーフォーム: 図形 9">
            <a:extLst>
              <a:ext uri="{FF2B5EF4-FFF2-40B4-BE49-F238E27FC236}">
                <a16:creationId xmlns:a16="http://schemas.microsoft.com/office/drawing/2014/main" id="{CD2A0E5C-AD23-801F-B214-71C06E295D4B}"/>
              </a:ext>
            </a:extLst>
          </p:cNvPr>
          <p:cNvSpPr/>
          <p:nvPr/>
        </p:nvSpPr>
        <p:spPr bwMode="auto">
          <a:xfrm>
            <a:off x="2400090" y="4776366"/>
            <a:ext cx="1377070" cy="1435526"/>
          </a:xfrm>
          <a:custGeom>
            <a:avLst/>
            <a:gdLst>
              <a:gd name="connsiteX0" fmla="*/ 2683177 w 2851436"/>
              <a:gd name="connsiteY0" fmla="*/ 1257475 h 2972480"/>
              <a:gd name="connsiteX1" fmla="*/ 2687534 w 2851436"/>
              <a:gd name="connsiteY1" fmla="*/ 1343766 h 2972480"/>
              <a:gd name="connsiteX2" fmla="*/ 1343767 w 2851436"/>
              <a:gd name="connsiteY2" fmla="*/ 2687532 h 2972480"/>
              <a:gd name="connsiteX3" fmla="*/ 1206375 w 2851436"/>
              <a:gd name="connsiteY3" fmla="*/ 2680594 h 2972480"/>
              <a:gd name="connsiteX4" fmla="*/ 1203647 w 2851436"/>
              <a:gd name="connsiteY4" fmla="*/ 2680178 h 2972480"/>
              <a:gd name="connsiteX5" fmla="*/ 1264996 w 2851436"/>
              <a:gd name="connsiteY5" fmla="*/ 2695953 h 2972480"/>
              <a:gd name="connsiteX6" fmla="*/ 1507669 w 2851436"/>
              <a:gd name="connsiteY6" fmla="*/ 2720416 h 2972480"/>
              <a:gd name="connsiteX7" fmla="*/ 2711792 w 2851436"/>
              <a:gd name="connsiteY7" fmla="*/ 1516294 h 2972480"/>
              <a:gd name="connsiteX8" fmla="*/ 2687329 w 2851436"/>
              <a:gd name="connsiteY8" fmla="*/ 1273622 h 2972480"/>
              <a:gd name="connsiteX9" fmla="*/ 1507669 w 2851436"/>
              <a:gd name="connsiteY9" fmla="*/ 312172 h 2972480"/>
              <a:gd name="connsiteX10" fmla="*/ 303546 w 2851436"/>
              <a:gd name="connsiteY10" fmla="*/ 1516294 h 2972480"/>
              <a:gd name="connsiteX11" fmla="*/ 509192 w 2851436"/>
              <a:gd name="connsiteY11" fmla="*/ 2189530 h 2972480"/>
              <a:gd name="connsiteX12" fmla="*/ 558231 w 2851436"/>
              <a:gd name="connsiteY12" fmla="*/ 2255109 h 2972480"/>
              <a:gd name="connsiteX13" fmla="*/ 577833 w 2851436"/>
              <a:gd name="connsiteY13" fmla="*/ 2272925 h 2972480"/>
              <a:gd name="connsiteX14" fmla="*/ 1343767 w 2851436"/>
              <a:gd name="connsiteY14" fmla="*/ 2547888 h 2972480"/>
              <a:gd name="connsiteX15" fmla="*/ 2547890 w 2851436"/>
              <a:gd name="connsiteY15" fmla="*/ 1343766 h 2972480"/>
              <a:gd name="connsiteX16" fmla="*/ 2342245 w 2851436"/>
              <a:gd name="connsiteY16" fmla="*/ 670530 h 2972480"/>
              <a:gd name="connsiteX17" fmla="*/ 2293206 w 2851436"/>
              <a:gd name="connsiteY17" fmla="*/ 604951 h 2972480"/>
              <a:gd name="connsiteX18" fmla="*/ 2273603 w 2851436"/>
              <a:gd name="connsiteY18" fmla="*/ 587135 h 2972480"/>
              <a:gd name="connsiteX19" fmla="*/ 1507669 w 2851436"/>
              <a:gd name="connsiteY19" fmla="*/ 312172 h 2972480"/>
              <a:gd name="connsiteX20" fmla="*/ 1343767 w 2851436"/>
              <a:gd name="connsiteY20" fmla="*/ 139644 h 2972480"/>
              <a:gd name="connsiteX21" fmla="*/ 139644 w 2851436"/>
              <a:gd name="connsiteY21" fmla="*/ 1343766 h 2972480"/>
              <a:gd name="connsiteX22" fmla="*/ 164108 w 2851436"/>
              <a:gd name="connsiteY22" fmla="*/ 1586439 h 2972480"/>
              <a:gd name="connsiteX23" fmla="*/ 168260 w 2851436"/>
              <a:gd name="connsiteY23" fmla="*/ 1602586 h 2972480"/>
              <a:gd name="connsiteX24" fmla="*/ 163902 w 2851436"/>
              <a:gd name="connsiteY24" fmla="*/ 1516294 h 2972480"/>
              <a:gd name="connsiteX25" fmla="*/ 1507669 w 2851436"/>
              <a:gd name="connsiteY25" fmla="*/ 172528 h 2972480"/>
              <a:gd name="connsiteX26" fmla="*/ 1645062 w 2851436"/>
              <a:gd name="connsiteY26" fmla="*/ 179466 h 2972480"/>
              <a:gd name="connsiteX27" fmla="*/ 1647790 w 2851436"/>
              <a:gd name="connsiteY27" fmla="*/ 179882 h 2972480"/>
              <a:gd name="connsiteX28" fmla="*/ 1586440 w 2851436"/>
              <a:gd name="connsiteY28" fmla="*/ 164108 h 2972480"/>
              <a:gd name="connsiteX29" fmla="*/ 1343767 w 2851436"/>
              <a:gd name="connsiteY29" fmla="*/ 139644 h 2972480"/>
              <a:gd name="connsiteX30" fmla="*/ 1343767 w 2851436"/>
              <a:gd name="connsiteY30" fmla="*/ 0 h 2972480"/>
              <a:gd name="connsiteX31" fmla="*/ 2380683 w 2851436"/>
              <a:gd name="connsiteY31" fmla="*/ 489007 h 2972480"/>
              <a:gd name="connsiteX32" fmla="*/ 2396935 w 2851436"/>
              <a:gd name="connsiteY32" fmla="*/ 510740 h 2972480"/>
              <a:gd name="connsiteX33" fmla="*/ 2457856 w 2851436"/>
              <a:gd name="connsiteY33" fmla="*/ 566108 h 2972480"/>
              <a:gd name="connsiteX34" fmla="*/ 2851436 w 2851436"/>
              <a:gd name="connsiteY34" fmla="*/ 1516294 h 2972480"/>
              <a:gd name="connsiteX35" fmla="*/ 2469187 w 2851436"/>
              <a:gd name="connsiteY35" fmla="*/ 2455014 h 2972480"/>
              <a:gd name="connsiteX36" fmla="*/ 2382379 w 2851436"/>
              <a:gd name="connsiteY36" fmla="*/ 2534860 h 2972480"/>
              <a:gd name="connsiteX37" fmla="*/ 2401269 w 2851436"/>
              <a:gd name="connsiteY37" fmla="*/ 2527400 h 2972480"/>
              <a:gd name="connsiteX38" fmla="*/ 2760659 w 2851436"/>
              <a:gd name="connsiteY38" fmla="*/ 2273167 h 2972480"/>
              <a:gd name="connsiteX39" fmla="*/ 2039762 w 2851436"/>
              <a:gd name="connsiteY39" fmla="*/ 2828854 h 2972480"/>
              <a:gd name="connsiteX40" fmla="*/ 1876983 w 2851436"/>
              <a:gd name="connsiteY40" fmla="*/ 2852828 h 2972480"/>
              <a:gd name="connsiteX41" fmla="*/ 1847387 w 2851436"/>
              <a:gd name="connsiteY41" fmla="*/ 2854114 h 2972480"/>
              <a:gd name="connsiteX42" fmla="*/ 1812391 w 2851436"/>
              <a:gd name="connsiteY42" fmla="*/ 2867654 h 2972480"/>
              <a:gd name="connsiteX43" fmla="*/ 1640708 w 2851436"/>
              <a:gd name="connsiteY43" fmla="*/ 2917151 h 2972480"/>
              <a:gd name="connsiteX44" fmla="*/ 691069 w 2851436"/>
              <a:gd name="connsiteY44" fmla="*/ 2759449 h 2972480"/>
              <a:gd name="connsiteX45" fmla="*/ 1095301 w 2851436"/>
              <a:gd name="connsiteY45" fmla="*/ 2820204 h 2972480"/>
              <a:gd name="connsiteX46" fmla="*/ 1175269 w 2851436"/>
              <a:gd name="connsiteY46" fmla="*/ 2817246 h 2972480"/>
              <a:gd name="connsiteX47" fmla="*/ 1061117 w 2851436"/>
              <a:gd name="connsiteY47" fmla="*/ 2784081 h 2972480"/>
              <a:gd name="connsiteX48" fmla="*/ 470753 w 2851436"/>
              <a:gd name="connsiteY48" fmla="*/ 2371054 h 2972480"/>
              <a:gd name="connsiteX49" fmla="*/ 454502 w 2851436"/>
              <a:gd name="connsiteY49" fmla="*/ 2349321 h 2972480"/>
              <a:gd name="connsiteX50" fmla="*/ 393581 w 2851436"/>
              <a:gd name="connsiteY50" fmla="*/ 2293952 h 2972480"/>
              <a:gd name="connsiteX51" fmla="*/ 0 w 2851436"/>
              <a:gd name="connsiteY51" fmla="*/ 1343766 h 2972480"/>
              <a:gd name="connsiteX52" fmla="*/ 1343767 w 2851436"/>
              <a:gd name="connsiteY52" fmla="*/ 0 h 2972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2851436" h="2972480">
                <a:moveTo>
                  <a:pt x="2683177" y="1257475"/>
                </a:moveTo>
                <a:lnTo>
                  <a:pt x="2687534" y="1343766"/>
                </a:lnTo>
                <a:cubicBezTo>
                  <a:pt x="2687534" y="2085907"/>
                  <a:pt x="2085909" y="2687532"/>
                  <a:pt x="1343767" y="2687532"/>
                </a:cubicBezTo>
                <a:cubicBezTo>
                  <a:pt x="1297383" y="2687532"/>
                  <a:pt x="1251548" y="2685182"/>
                  <a:pt x="1206375" y="2680594"/>
                </a:cubicBezTo>
                <a:lnTo>
                  <a:pt x="1203647" y="2680178"/>
                </a:lnTo>
                <a:lnTo>
                  <a:pt x="1264996" y="2695953"/>
                </a:lnTo>
                <a:cubicBezTo>
                  <a:pt x="1343382" y="2711993"/>
                  <a:pt x="1424542" y="2720416"/>
                  <a:pt x="1507669" y="2720416"/>
                </a:cubicBezTo>
                <a:cubicBezTo>
                  <a:pt x="2172688" y="2720416"/>
                  <a:pt x="2711792" y="2181312"/>
                  <a:pt x="2711792" y="1516294"/>
                </a:cubicBezTo>
                <a:cubicBezTo>
                  <a:pt x="2711792" y="1433167"/>
                  <a:pt x="2703369" y="1352007"/>
                  <a:pt x="2687329" y="1273622"/>
                </a:cubicBezTo>
                <a:close/>
                <a:moveTo>
                  <a:pt x="1507669" y="312172"/>
                </a:moveTo>
                <a:cubicBezTo>
                  <a:pt x="842650" y="312172"/>
                  <a:pt x="303546" y="851276"/>
                  <a:pt x="303546" y="1516294"/>
                </a:cubicBezTo>
                <a:cubicBezTo>
                  <a:pt x="303546" y="1765676"/>
                  <a:pt x="379358" y="1997351"/>
                  <a:pt x="509192" y="2189530"/>
                </a:cubicBezTo>
                <a:lnTo>
                  <a:pt x="558231" y="2255109"/>
                </a:lnTo>
                <a:lnTo>
                  <a:pt x="577833" y="2272925"/>
                </a:lnTo>
                <a:cubicBezTo>
                  <a:pt x="785977" y="2444700"/>
                  <a:pt x="1052821" y="2547888"/>
                  <a:pt x="1343767" y="2547888"/>
                </a:cubicBezTo>
                <a:cubicBezTo>
                  <a:pt x="2008786" y="2547888"/>
                  <a:pt x="2547890" y="2008784"/>
                  <a:pt x="2547890" y="1343766"/>
                </a:cubicBezTo>
                <a:cubicBezTo>
                  <a:pt x="2547890" y="1094385"/>
                  <a:pt x="2472079" y="862709"/>
                  <a:pt x="2342245" y="670530"/>
                </a:cubicBezTo>
                <a:lnTo>
                  <a:pt x="2293206" y="604951"/>
                </a:lnTo>
                <a:lnTo>
                  <a:pt x="2273603" y="587135"/>
                </a:lnTo>
                <a:cubicBezTo>
                  <a:pt x="2065460" y="415360"/>
                  <a:pt x="1798615" y="312172"/>
                  <a:pt x="1507669" y="312172"/>
                </a:cubicBezTo>
                <a:close/>
                <a:moveTo>
                  <a:pt x="1343767" y="139644"/>
                </a:moveTo>
                <a:cubicBezTo>
                  <a:pt x="678748" y="139644"/>
                  <a:pt x="139644" y="678748"/>
                  <a:pt x="139644" y="1343766"/>
                </a:cubicBezTo>
                <a:cubicBezTo>
                  <a:pt x="139644" y="1426894"/>
                  <a:pt x="148068" y="1508053"/>
                  <a:pt x="164108" y="1586439"/>
                </a:cubicBezTo>
                <a:lnTo>
                  <a:pt x="168260" y="1602586"/>
                </a:lnTo>
                <a:lnTo>
                  <a:pt x="163902" y="1516294"/>
                </a:lnTo>
                <a:cubicBezTo>
                  <a:pt x="163902" y="774153"/>
                  <a:pt x="765527" y="172528"/>
                  <a:pt x="1507669" y="172528"/>
                </a:cubicBezTo>
                <a:cubicBezTo>
                  <a:pt x="1554053" y="172528"/>
                  <a:pt x="1599888" y="174878"/>
                  <a:pt x="1645062" y="179466"/>
                </a:cubicBezTo>
                <a:lnTo>
                  <a:pt x="1647790" y="179882"/>
                </a:lnTo>
                <a:lnTo>
                  <a:pt x="1586440" y="164108"/>
                </a:lnTo>
                <a:cubicBezTo>
                  <a:pt x="1508055" y="148068"/>
                  <a:pt x="1426895" y="139644"/>
                  <a:pt x="1343767" y="139644"/>
                </a:cubicBezTo>
                <a:close/>
                <a:moveTo>
                  <a:pt x="1343767" y="0"/>
                </a:moveTo>
                <a:cubicBezTo>
                  <a:pt x="1761222" y="0"/>
                  <a:pt x="2134217" y="190358"/>
                  <a:pt x="2380683" y="489007"/>
                </a:cubicBezTo>
                <a:lnTo>
                  <a:pt x="2396935" y="510740"/>
                </a:lnTo>
                <a:lnTo>
                  <a:pt x="2457856" y="566108"/>
                </a:lnTo>
                <a:cubicBezTo>
                  <a:pt x="2701030" y="809282"/>
                  <a:pt x="2851436" y="1145224"/>
                  <a:pt x="2851436" y="1516294"/>
                </a:cubicBezTo>
                <a:cubicBezTo>
                  <a:pt x="2851436" y="1881567"/>
                  <a:pt x="2705693" y="2212800"/>
                  <a:pt x="2469187" y="2455014"/>
                </a:cubicBezTo>
                <a:lnTo>
                  <a:pt x="2382379" y="2534860"/>
                </a:lnTo>
                <a:lnTo>
                  <a:pt x="2401269" y="2527400"/>
                </a:lnTo>
                <a:cubicBezTo>
                  <a:pt x="2553949" y="2457524"/>
                  <a:pt x="2679818" y="2369723"/>
                  <a:pt x="2760659" y="2273167"/>
                </a:cubicBezTo>
                <a:cubicBezTo>
                  <a:pt x="2804208" y="2492277"/>
                  <a:pt x="2481451" y="2741066"/>
                  <a:pt x="2039762" y="2828854"/>
                </a:cubicBezTo>
                <a:cubicBezTo>
                  <a:pt x="1984551" y="2839827"/>
                  <a:pt x="1930095" y="2847765"/>
                  <a:pt x="1876983" y="2852828"/>
                </a:cubicBezTo>
                <a:lnTo>
                  <a:pt x="1847387" y="2854114"/>
                </a:lnTo>
                <a:lnTo>
                  <a:pt x="1812391" y="2867654"/>
                </a:lnTo>
                <a:cubicBezTo>
                  <a:pt x="1757536" y="2886118"/>
                  <a:pt x="1700136" y="2902746"/>
                  <a:pt x="1640708" y="2917151"/>
                </a:cubicBezTo>
                <a:cubicBezTo>
                  <a:pt x="1165284" y="3032395"/>
                  <a:pt x="740116" y="2961789"/>
                  <a:pt x="691069" y="2759449"/>
                </a:cubicBezTo>
                <a:cubicBezTo>
                  <a:pt x="798548" y="2800689"/>
                  <a:pt x="938429" y="2820918"/>
                  <a:pt x="1095301" y="2820204"/>
                </a:cubicBezTo>
                <a:lnTo>
                  <a:pt x="1175269" y="2817246"/>
                </a:lnTo>
                <a:lnTo>
                  <a:pt x="1061117" y="2784081"/>
                </a:lnTo>
                <a:cubicBezTo>
                  <a:pt x="828261" y="2702063"/>
                  <a:pt x="624795" y="2557709"/>
                  <a:pt x="470753" y="2371054"/>
                </a:cubicBezTo>
                <a:lnTo>
                  <a:pt x="454502" y="2349321"/>
                </a:lnTo>
                <a:lnTo>
                  <a:pt x="393581" y="2293952"/>
                </a:lnTo>
                <a:cubicBezTo>
                  <a:pt x="150407" y="2050778"/>
                  <a:pt x="0" y="1714837"/>
                  <a:pt x="0" y="1343766"/>
                </a:cubicBezTo>
                <a:cubicBezTo>
                  <a:pt x="0" y="601625"/>
                  <a:pt x="601625" y="0"/>
                  <a:pt x="1343767" y="0"/>
                </a:cubicBez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1" name="フリーフォーム: 図形 10">
            <a:extLst>
              <a:ext uri="{FF2B5EF4-FFF2-40B4-BE49-F238E27FC236}">
                <a16:creationId xmlns:a16="http://schemas.microsoft.com/office/drawing/2014/main" id="{06241263-E160-9FC6-71E6-67C6E96EC720}"/>
              </a:ext>
            </a:extLst>
          </p:cNvPr>
          <p:cNvSpPr/>
          <p:nvPr/>
        </p:nvSpPr>
        <p:spPr bwMode="auto">
          <a:xfrm flipH="1">
            <a:off x="6159518" y="2825959"/>
            <a:ext cx="1358881" cy="1484916"/>
          </a:xfrm>
          <a:custGeom>
            <a:avLst/>
            <a:gdLst>
              <a:gd name="connsiteX0" fmla="*/ 1303464 w 2687595"/>
              <a:gd name="connsiteY0" fmla="*/ 131810 h 2936868"/>
              <a:gd name="connsiteX1" fmla="*/ 1848762 w 2687595"/>
              <a:gd name="connsiteY1" fmla="*/ 241305 h 2936868"/>
              <a:gd name="connsiteX2" fmla="*/ 2391859 w 2687595"/>
              <a:gd name="connsiteY2" fmla="*/ 733829 h 2936868"/>
              <a:gd name="connsiteX3" fmla="*/ 2419526 w 2687595"/>
              <a:gd name="connsiteY3" fmla="*/ 790883 h 2936868"/>
              <a:gd name="connsiteX4" fmla="*/ 2353755 w 2687595"/>
              <a:gd name="connsiteY4" fmla="*/ 708741 h 2936868"/>
              <a:gd name="connsiteX5" fmla="*/ 1214147 w 2687595"/>
              <a:gd name="connsiteY5" fmla="*/ 255399 h 2936868"/>
              <a:gd name="connsiteX6" fmla="*/ 313358 w 2687595"/>
              <a:gd name="connsiteY6" fmla="*/ 730151 h 2936868"/>
              <a:gd name="connsiteX7" fmla="*/ 261985 w 2687595"/>
              <a:gd name="connsiteY7" fmla="*/ 797082 h 2936868"/>
              <a:gd name="connsiteX8" fmla="*/ 353426 w 2687595"/>
              <a:gd name="connsiteY8" fmla="*/ 643957 h 2936868"/>
              <a:gd name="connsiteX9" fmla="*/ 474810 w 2687595"/>
              <a:gd name="connsiteY9" fmla="*/ 498021 h 2936868"/>
              <a:gd name="connsiteX10" fmla="*/ 1303464 w 2687595"/>
              <a:gd name="connsiteY10" fmla="*/ 131810 h 2936868"/>
              <a:gd name="connsiteX11" fmla="*/ 1299101 w 2687595"/>
              <a:gd name="connsiteY11" fmla="*/ 755 h 2936868"/>
              <a:gd name="connsiteX12" fmla="*/ 380844 w 2687595"/>
              <a:gd name="connsiteY12" fmla="*/ 406565 h 2936868"/>
              <a:gd name="connsiteX13" fmla="*/ 3241 w 2687595"/>
              <a:gd name="connsiteY13" fmla="*/ 1437463 h 2936868"/>
              <a:gd name="connsiteX14" fmla="*/ 6327 w 2687595"/>
              <a:gd name="connsiteY14" fmla="*/ 1466006 h 2936868"/>
              <a:gd name="connsiteX15" fmla="*/ 5420 w 2687595"/>
              <a:gd name="connsiteY15" fmla="*/ 1472740 h 2936868"/>
              <a:gd name="connsiteX16" fmla="*/ 7070 w 2687595"/>
              <a:gd name="connsiteY16" fmla="*/ 1472888 h 2936868"/>
              <a:gd name="connsiteX17" fmla="*/ 14250 w 2687595"/>
              <a:gd name="connsiteY17" fmla="*/ 1539312 h 2936868"/>
              <a:gd name="connsiteX18" fmla="*/ 137667 w 2687595"/>
              <a:gd name="connsiteY18" fmla="*/ 1936224 h 2936868"/>
              <a:gd name="connsiteX19" fmla="*/ 1391364 w 2687595"/>
              <a:gd name="connsiteY19" fmla="*/ 2686760 h 2936868"/>
              <a:gd name="connsiteX20" fmla="*/ 1451681 w 2687595"/>
              <a:gd name="connsiteY20" fmla="*/ 2682226 h 2936868"/>
              <a:gd name="connsiteX21" fmla="*/ 1451714 w 2687595"/>
              <a:gd name="connsiteY21" fmla="*/ 2682538 h 2936868"/>
              <a:gd name="connsiteX22" fmla="*/ 1455905 w 2687595"/>
              <a:gd name="connsiteY22" fmla="*/ 2681909 h 2936868"/>
              <a:gd name="connsiteX23" fmla="*/ 1496906 w 2687595"/>
              <a:gd name="connsiteY23" fmla="*/ 2678827 h 2936868"/>
              <a:gd name="connsiteX24" fmla="*/ 1496559 w 2687595"/>
              <a:gd name="connsiteY24" fmla="*/ 2675802 h 2936868"/>
              <a:gd name="connsiteX25" fmla="*/ 1580572 w 2687595"/>
              <a:gd name="connsiteY25" fmla="*/ 2663184 h 2936868"/>
              <a:gd name="connsiteX26" fmla="*/ 2080932 w 2687595"/>
              <a:gd name="connsiteY26" fmla="*/ 2331591 h 2936868"/>
              <a:gd name="connsiteX27" fmla="*/ 1630863 w 2687595"/>
              <a:gd name="connsiteY27" fmla="*/ 2527258 h 2936868"/>
              <a:gd name="connsiteX28" fmla="*/ 1482291 w 2687595"/>
              <a:gd name="connsiteY28" fmla="*/ 2551379 h 2936868"/>
              <a:gd name="connsiteX29" fmla="*/ 1481967 w 2687595"/>
              <a:gd name="connsiteY29" fmla="*/ 2548555 h 2936868"/>
              <a:gd name="connsiteX30" fmla="*/ 255362 w 2687595"/>
              <a:gd name="connsiteY30" fmla="*/ 1878415 h 2936868"/>
              <a:gd name="connsiteX31" fmla="*/ 143988 w 2687595"/>
              <a:gd name="connsiteY31" fmla="*/ 1520234 h 2936868"/>
              <a:gd name="connsiteX32" fmla="*/ 136915 w 2687595"/>
              <a:gd name="connsiteY32" fmla="*/ 1418866 h 2936868"/>
              <a:gd name="connsiteX33" fmla="*/ 142741 w 2687595"/>
              <a:gd name="connsiteY33" fmla="*/ 1375588 h 2936868"/>
              <a:gd name="connsiteX34" fmla="*/ 1225933 w 2687595"/>
              <a:gd name="connsiteY34" fmla="*/ 378086 h 2936868"/>
              <a:gd name="connsiteX35" fmla="*/ 2514179 w 2687595"/>
              <a:gd name="connsiteY35" fmla="*/ 1254561 h 2936868"/>
              <a:gd name="connsiteX36" fmla="*/ 2539738 w 2687595"/>
              <a:gd name="connsiteY36" fmla="*/ 1360636 h 2936868"/>
              <a:gd name="connsiteX37" fmla="*/ 2552116 w 2687595"/>
              <a:gd name="connsiteY37" fmla="*/ 1443671 h 2936868"/>
              <a:gd name="connsiteX38" fmla="*/ 2551844 w 2687595"/>
              <a:gd name="connsiteY38" fmla="*/ 1449329 h 2936868"/>
              <a:gd name="connsiteX39" fmla="*/ 2552974 w 2687595"/>
              <a:gd name="connsiteY39" fmla="*/ 1449428 h 2936868"/>
              <a:gd name="connsiteX40" fmla="*/ 2555595 w 2687595"/>
              <a:gd name="connsiteY40" fmla="*/ 1467011 h 2936868"/>
              <a:gd name="connsiteX41" fmla="*/ 1891678 w 2687595"/>
              <a:gd name="connsiteY41" fmla="*/ 2682788 h 2936868"/>
              <a:gd name="connsiteX42" fmla="*/ 686950 w 2687595"/>
              <a:gd name="connsiteY42" fmla="*/ 2622210 h 2936868"/>
              <a:gd name="connsiteX43" fmla="*/ 531983 w 2687595"/>
              <a:gd name="connsiteY43" fmla="*/ 2503144 h 2936868"/>
              <a:gd name="connsiteX44" fmla="*/ 480739 w 2687595"/>
              <a:gd name="connsiteY44" fmla="*/ 2451178 h 2936868"/>
              <a:gd name="connsiteX45" fmla="*/ 373175 w 2687595"/>
              <a:gd name="connsiteY45" fmla="*/ 2333274 h 2936868"/>
              <a:gd name="connsiteX46" fmla="*/ 368368 w 2687595"/>
              <a:gd name="connsiteY46" fmla="*/ 2336945 h 2936868"/>
              <a:gd name="connsiteX47" fmla="*/ 298170 w 2687595"/>
              <a:gd name="connsiteY47" fmla="*/ 2254759 h 2936868"/>
              <a:gd name="connsiteX48" fmla="*/ 66082 w 2687595"/>
              <a:gd name="connsiteY48" fmla="*/ 1861041 h 2936868"/>
              <a:gd name="connsiteX49" fmla="*/ 242195 w 2687595"/>
              <a:gd name="connsiteY49" fmla="*/ 2372587 h 2936868"/>
              <a:gd name="connsiteX50" fmla="*/ 334041 w 2687595"/>
              <a:gd name="connsiteY50" fmla="*/ 2478533 h 2936868"/>
              <a:gd name="connsiteX51" fmla="*/ 352265 w 2687595"/>
              <a:gd name="connsiteY51" fmla="*/ 2500362 h 2936868"/>
              <a:gd name="connsiteX52" fmla="*/ 1947132 w 2687595"/>
              <a:gd name="connsiteY52" fmla="*/ 2792861 h 2936868"/>
              <a:gd name="connsiteX53" fmla="*/ 2685235 w 2687595"/>
              <a:gd name="connsiteY53" fmla="*/ 1571120 h 2936868"/>
              <a:gd name="connsiteX54" fmla="*/ 2678566 w 2687595"/>
              <a:gd name="connsiteY54" fmla="*/ 1460397 h 2936868"/>
              <a:gd name="connsiteX55" fmla="*/ 2682471 w 2687595"/>
              <a:gd name="connsiteY55" fmla="*/ 1460738 h 2936868"/>
              <a:gd name="connsiteX56" fmla="*/ 1903363 w 2687595"/>
              <a:gd name="connsiteY56" fmla="*/ 122089 h 2936868"/>
              <a:gd name="connsiteX57" fmla="*/ 1299101 w 2687595"/>
              <a:gd name="connsiteY57" fmla="*/ 755 h 29368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</a:cxnLst>
            <a:rect l="l" t="t" r="r" b="b"/>
            <a:pathLst>
              <a:path w="2687595" h="2936868">
                <a:moveTo>
                  <a:pt x="1303464" y="131810"/>
                </a:moveTo>
                <a:cubicBezTo>
                  <a:pt x="1487314" y="125643"/>
                  <a:pt x="1673938" y="161234"/>
                  <a:pt x="1848762" y="241305"/>
                </a:cubicBezTo>
                <a:cubicBezTo>
                  <a:pt x="2081861" y="348067"/>
                  <a:pt x="2268786" y="522367"/>
                  <a:pt x="2391859" y="733829"/>
                </a:cubicBezTo>
                <a:lnTo>
                  <a:pt x="2419526" y="790883"/>
                </a:lnTo>
                <a:lnTo>
                  <a:pt x="2353755" y="708741"/>
                </a:lnTo>
                <a:cubicBezTo>
                  <a:pt x="2076268" y="391198"/>
                  <a:pt x="1656360" y="212846"/>
                  <a:pt x="1214147" y="255399"/>
                </a:cubicBezTo>
                <a:cubicBezTo>
                  <a:pt x="852426" y="290207"/>
                  <a:pt x="533486" y="467268"/>
                  <a:pt x="313358" y="730151"/>
                </a:cubicBezTo>
                <a:lnTo>
                  <a:pt x="261985" y="797082"/>
                </a:lnTo>
                <a:lnTo>
                  <a:pt x="353426" y="643957"/>
                </a:lnTo>
                <a:cubicBezTo>
                  <a:pt x="389614" y="592779"/>
                  <a:pt x="430104" y="543953"/>
                  <a:pt x="474810" y="498021"/>
                </a:cubicBezTo>
                <a:cubicBezTo>
                  <a:pt x="698338" y="268362"/>
                  <a:pt x="997047" y="142089"/>
                  <a:pt x="1303464" y="131810"/>
                </a:cubicBezTo>
                <a:close/>
                <a:moveTo>
                  <a:pt x="1299101" y="755"/>
                </a:moveTo>
                <a:cubicBezTo>
                  <a:pt x="959552" y="12145"/>
                  <a:pt x="628542" y="152072"/>
                  <a:pt x="380844" y="406565"/>
                </a:cubicBezTo>
                <a:cubicBezTo>
                  <a:pt x="108377" y="686508"/>
                  <a:pt x="-22789" y="1063469"/>
                  <a:pt x="3241" y="1437463"/>
                </a:cubicBezTo>
                <a:lnTo>
                  <a:pt x="6327" y="1466006"/>
                </a:lnTo>
                <a:lnTo>
                  <a:pt x="5420" y="1472740"/>
                </a:lnTo>
                <a:lnTo>
                  <a:pt x="7070" y="1472888"/>
                </a:lnTo>
                <a:lnTo>
                  <a:pt x="14250" y="1539312"/>
                </a:lnTo>
                <a:cubicBezTo>
                  <a:pt x="34157" y="1674813"/>
                  <a:pt x="75041" y="1808720"/>
                  <a:pt x="137667" y="1936224"/>
                </a:cubicBezTo>
                <a:cubicBezTo>
                  <a:pt x="372514" y="2414365"/>
                  <a:pt x="865510" y="2705571"/>
                  <a:pt x="1391364" y="2686760"/>
                </a:cubicBezTo>
                <a:lnTo>
                  <a:pt x="1451681" y="2682226"/>
                </a:lnTo>
                <a:lnTo>
                  <a:pt x="1451714" y="2682538"/>
                </a:lnTo>
                <a:lnTo>
                  <a:pt x="1455905" y="2681909"/>
                </a:lnTo>
                <a:lnTo>
                  <a:pt x="1496906" y="2678827"/>
                </a:lnTo>
                <a:lnTo>
                  <a:pt x="1496559" y="2675802"/>
                </a:lnTo>
                <a:lnTo>
                  <a:pt x="1580572" y="2663184"/>
                </a:lnTo>
                <a:cubicBezTo>
                  <a:pt x="1880100" y="2604703"/>
                  <a:pt x="2095427" y="2467232"/>
                  <a:pt x="2080932" y="2331591"/>
                </a:cubicBezTo>
                <a:cubicBezTo>
                  <a:pt x="1982295" y="2416007"/>
                  <a:pt x="1819956" y="2485563"/>
                  <a:pt x="1630863" y="2527258"/>
                </a:cubicBezTo>
                <a:lnTo>
                  <a:pt x="1482291" y="2551379"/>
                </a:lnTo>
                <a:lnTo>
                  <a:pt x="1481967" y="2548555"/>
                </a:lnTo>
                <a:cubicBezTo>
                  <a:pt x="972536" y="2606979"/>
                  <a:pt x="481422" y="2338665"/>
                  <a:pt x="255362" y="1878415"/>
                </a:cubicBezTo>
                <a:cubicBezTo>
                  <a:pt x="198847" y="1763353"/>
                  <a:pt x="161952" y="1642513"/>
                  <a:pt x="143988" y="1520234"/>
                </a:cubicBezTo>
                <a:lnTo>
                  <a:pt x="136915" y="1418866"/>
                </a:lnTo>
                <a:lnTo>
                  <a:pt x="142741" y="1375588"/>
                </a:lnTo>
                <a:cubicBezTo>
                  <a:pt x="238813" y="842384"/>
                  <a:pt x="678410" y="430782"/>
                  <a:pt x="1225933" y="378086"/>
                </a:cubicBezTo>
                <a:cubicBezTo>
                  <a:pt x="1810118" y="321861"/>
                  <a:pt x="2351443" y="690158"/>
                  <a:pt x="2514179" y="1254561"/>
                </a:cubicBezTo>
                <a:cubicBezTo>
                  <a:pt x="2524342" y="1289809"/>
                  <a:pt x="2532849" y="1325198"/>
                  <a:pt x="2539738" y="1360636"/>
                </a:cubicBezTo>
                <a:lnTo>
                  <a:pt x="2552116" y="1443671"/>
                </a:lnTo>
                <a:lnTo>
                  <a:pt x="2551844" y="1449329"/>
                </a:lnTo>
                <a:lnTo>
                  <a:pt x="2552974" y="1449428"/>
                </a:lnTo>
                <a:lnTo>
                  <a:pt x="2555595" y="1467011"/>
                </a:lnTo>
                <a:cubicBezTo>
                  <a:pt x="2607321" y="1963274"/>
                  <a:pt x="2349844" y="2451523"/>
                  <a:pt x="1891678" y="2682788"/>
                </a:cubicBezTo>
                <a:cubicBezTo>
                  <a:pt x="1498510" y="2881245"/>
                  <a:pt x="1041240" y="2848233"/>
                  <a:pt x="686950" y="2622210"/>
                </a:cubicBezTo>
                <a:lnTo>
                  <a:pt x="531983" y="2503144"/>
                </a:lnTo>
                <a:lnTo>
                  <a:pt x="480739" y="2451178"/>
                </a:lnTo>
                <a:lnTo>
                  <a:pt x="373175" y="2333274"/>
                </a:lnTo>
                <a:lnTo>
                  <a:pt x="368368" y="2336945"/>
                </a:lnTo>
                <a:lnTo>
                  <a:pt x="298170" y="2254759"/>
                </a:lnTo>
                <a:cubicBezTo>
                  <a:pt x="184293" y="2114444"/>
                  <a:pt x="101776" y="1976109"/>
                  <a:pt x="66082" y="1861041"/>
                </a:cubicBezTo>
                <a:cubicBezTo>
                  <a:pt x="-12039" y="1945478"/>
                  <a:pt x="65209" y="2151406"/>
                  <a:pt x="242195" y="2372587"/>
                </a:cubicBezTo>
                <a:lnTo>
                  <a:pt x="334041" y="2478533"/>
                </a:lnTo>
                <a:lnTo>
                  <a:pt x="352265" y="2500362"/>
                </a:lnTo>
                <a:cubicBezTo>
                  <a:pt x="754644" y="2940887"/>
                  <a:pt x="1406018" y="3065947"/>
                  <a:pt x="1947132" y="2792861"/>
                </a:cubicBezTo>
                <a:cubicBezTo>
                  <a:pt x="2415604" y="2556435"/>
                  <a:pt x="2693531" y="2076023"/>
                  <a:pt x="2685235" y="1571120"/>
                </a:cubicBezTo>
                <a:lnTo>
                  <a:pt x="2678566" y="1460397"/>
                </a:lnTo>
                <a:lnTo>
                  <a:pt x="2682471" y="1460738"/>
                </a:lnTo>
                <a:cubicBezTo>
                  <a:pt x="2731914" y="894677"/>
                  <a:pt x="2419971" y="358702"/>
                  <a:pt x="1903363" y="122089"/>
                </a:cubicBezTo>
                <a:cubicBezTo>
                  <a:pt x="1709635" y="33359"/>
                  <a:pt x="1502831" y="-6080"/>
                  <a:pt x="1299101" y="755"/>
                </a:cubicBez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2" name="フリーフォーム: 図形 11">
            <a:extLst>
              <a:ext uri="{FF2B5EF4-FFF2-40B4-BE49-F238E27FC236}">
                <a16:creationId xmlns:a16="http://schemas.microsoft.com/office/drawing/2014/main" id="{641D7921-3B91-F720-B615-14EDE8B8BA86}"/>
              </a:ext>
            </a:extLst>
          </p:cNvPr>
          <p:cNvSpPr/>
          <p:nvPr/>
        </p:nvSpPr>
        <p:spPr bwMode="auto">
          <a:xfrm>
            <a:off x="2438659" y="2793999"/>
            <a:ext cx="1312467" cy="1574799"/>
          </a:xfrm>
          <a:custGeom>
            <a:avLst/>
            <a:gdLst>
              <a:gd name="connsiteX0" fmla="*/ 2578046 w 3007115"/>
              <a:gd name="connsiteY0" fmla="*/ 2353423 h 3608168"/>
              <a:gd name="connsiteX1" fmla="*/ 2480634 w 3007115"/>
              <a:gd name="connsiteY1" fmla="*/ 2459565 h 3608168"/>
              <a:gd name="connsiteX2" fmla="*/ 376189 w 3007115"/>
              <a:gd name="connsiteY2" fmla="*/ 2630926 h 3608168"/>
              <a:gd name="connsiteX3" fmla="*/ 283241 w 3007115"/>
              <a:gd name="connsiteY3" fmla="*/ 2526228 h 3608168"/>
              <a:gd name="connsiteX4" fmla="*/ 232379 w 3007115"/>
              <a:gd name="connsiteY4" fmla="*/ 2453085 h 3608168"/>
              <a:gd name="connsiteX5" fmla="*/ 234809 w 3007115"/>
              <a:gd name="connsiteY5" fmla="*/ 2462501 h 3608168"/>
              <a:gd name="connsiteX6" fmla="*/ 477805 w 3007115"/>
              <a:gd name="connsiteY6" fmla="*/ 2865059 h 3608168"/>
              <a:gd name="connsiteX7" fmla="*/ 2322259 w 3007115"/>
              <a:gd name="connsiteY7" fmla="*/ 2679078 h 3608168"/>
              <a:gd name="connsiteX8" fmla="*/ 2510013 w 3007115"/>
              <a:gd name="connsiteY8" fmla="*/ 2457630 h 3608168"/>
              <a:gd name="connsiteX9" fmla="*/ 1748942 w 3007115"/>
              <a:gd name="connsiteY9" fmla="*/ 538978 h 3608168"/>
              <a:gd name="connsiteX10" fmla="*/ 663784 w 3007115"/>
              <a:gd name="connsiteY10" fmla="*/ 1020605 h 3608168"/>
              <a:gd name="connsiteX11" fmla="*/ 237788 w 3007115"/>
              <a:gd name="connsiteY11" fmla="*/ 1729843 h 3608168"/>
              <a:gd name="connsiteX12" fmla="*/ 207852 w 3007115"/>
              <a:gd name="connsiteY12" fmla="*/ 1853738 h 3608168"/>
              <a:gd name="connsiteX13" fmla="*/ 208623 w 3007115"/>
              <a:gd name="connsiteY13" fmla="*/ 1871224 h 3608168"/>
              <a:gd name="connsiteX14" fmla="*/ 498875 w 3007115"/>
              <a:gd name="connsiteY14" fmla="*/ 2508241 h 3608168"/>
              <a:gd name="connsiteX15" fmla="*/ 2343328 w 3007115"/>
              <a:gd name="connsiteY15" fmla="*/ 2322261 h 3608168"/>
              <a:gd name="connsiteX16" fmla="*/ 2769325 w 3007115"/>
              <a:gd name="connsiteY16" fmla="*/ 1613023 h 3608168"/>
              <a:gd name="connsiteX17" fmla="*/ 2799261 w 3007115"/>
              <a:gd name="connsiteY17" fmla="*/ 1489128 h 3608168"/>
              <a:gd name="connsiteX18" fmla="*/ 2798490 w 3007115"/>
              <a:gd name="connsiteY18" fmla="*/ 1471642 h 3608168"/>
              <a:gd name="connsiteX19" fmla="*/ 2508238 w 3007115"/>
              <a:gd name="connsiteY19" fmla="*/ 834625 h 3608168"/>
              <a:gd name="connsiteX20" fmla="*/ 1748942 w 3007115"/>
              <a:gd name="connsiteY20" fmla="*/ 538978 h 3608168"/>
              <a:gd name="connsiteX21" fmla="*/ 1770012 w 3007115"/>
              <a:gd name="connsiteY21" fmla="*/ 182162 h 3608168"/>
              <a:gd name="connsiteX22" fmla="*/ 684855 w 3007115"/>
              <a:gd name="connsiteY22" fmla="*/ 663788 h 3608168"/>
              <a:gd name="connsiteX23" fmla="*/ 497101 w 3007115"/>
              <a:gd name="connsiteY23" fmla="*/ 885236 h 3608168"/>
              <a:gd name="connsiteX24" fmla="*/ 429074 w 3007115"/>
              <a:gd name="connsiteY24" fmla="*/ 989434 h 3608168"/>
              <a:gd name="connsiteX25" fmla="*/ 526480 w 3007115"/>
              <a:gd name="connsiteY25" fmla="*/ 883297 h 3608168"/>
              <a:gd name="connsiteX26" fmla="*/ 1756273 w 3007115"/>
              <a:gd name="connsiteY26" fmla="*/ 356968 h 3608168"/>
              <a:gd name="connsiteX27" fmla="*/ 2630925 w 3007115"/>
              <a:gd name="connsiteY27" fmla="*/ 711937 h 3608168"/>
              <a:gd name="connsiteX28" fmla="*/ 2723873 w 3007115"/>
              <a:gd name="connsiteY28" fmla="*/ 816634 h 3608168"/>
              <a:gd name="connsiteX29" fmla="*/ 2774731 w 3007115"/>
              <a:gd name="connsiteY29" fmla="*/ 889772 h 3608168"/>
              <a:gd name="connsiteX30" fmla="*/ 2772304 w 3007115"/>
              <a:gd name="connsiteY30" fmla="*/ 880364 h 3608168"/>
              <a:gd name="connsiteX31" fmla="*/ 2529309 w 3007115"/>
              <a:gd name="connsiteY31" fmla="*/ 477807 h 3608168"/>
              <a:gd name="connsiteX32" fmla="*/ 1770012 w 3007115"/>
              <a:gd name="connsiteY32" fmla="*/ 182162 h 3608168"/>
              <a:gd name="connsiteX33" fmla="*/ 1777343 w 3007115"/>
              <a:gd name="connsiteY33" fmla="*/ 151 h 3608168"/>
              <a:gd name="connsiteX34" fmla="*/ 2651995 w 3007115"/>
              <a:gd name="connsiteY34" fmla="*/ 355119 h 3608168"/>
              <a:gd name="connsiteX35" fmla="*/ 2983735 w 3007115"/>
              <a:gd name="connsiteY35" fmla="*/ 1515041 h 3608168"/>
              <a:gd name="connsiteX36" fmla="*/ 2981873 w 3007115"/>
              <a:gd name="connsiteY36" fmla="*/ 1523388 h 3608168"/>
              <a:gd name="connsiteX37" fmla="*/ 2985894 w 3007115"/>
              <a:gd name="connsiteY37" fmla="*/ 1586588 h 3608168"/>
              <a:gd name="connsiteX38" fmla="*/ 2459565 w 3007115"/>
              <a:gd name="connsiteY38" fmla="*/ 2816381 h 3608168"/>
              <a:gd name="connsiteX39" fmla="*/ 2077732 w 3007115"/>
              <a:gd name="connsiteY39" fmla="*/ 3111306 h 3608168"/>
              <a:gd name="connsiteX40" fmla="*/ 2013935 w 3007115"/>
              <a:gd name="connsiteY40" fmla="*/ 3144843 h 3608168"/>
              <a:gd name="connsiteX41" fmla="*/ 1824412 w 3007115"/>
              <a:gd name="connsiteY41" fmla="*/ 3263013 h 3608168"/>
              <a:gd name="connsiteX42" fmla="*/ 581793 w 3007115"/>
              <a:gd name="connsiteY42" fmla="*/ 3513371 h 3608168"/>
              <a:gd name="connsiteX43" fmla="*/ 1260993 w 3007115"/>
              <a:gd name="connsiteY43" fmla="*/ 3342206 h 3608168"/>
              <a:gd name="connsiteX44" fmla="*/ 1262356 w 3007115"/>
              <a:gd name="connsiteY44" fmla="*/ 3341610 h 3608168"/>
              <a:gd name="connsiteX45" fmla="*/ 1229771 w 3007115"/>
              <a:gd name="connsiteY45" fmla="*/ 3342711 h 3608168"/>
              <a:gd name="connsiteX46" fmla="*/ 355119 w 3007115"/>
              <a:gd name="connsiteY46" fmla="*/ 2987742 h 3608168"/>
              <a:gd name="connsiteX47" fmla="*/ 23380 w 3007115"/>
              <a:gd name="connsiteY47" fmla="*/ 1827821 h 3608168"/>
              <a:gd name="connsiteX48" fmla="*/ 25241 w 3007115"/>
              <a:gd name="connsiteY48" fmla="*/ 1819475 h 3608168"/>
              <a:gd name="connsiteX49" fmla="*/ 21221 w 3007115"/>
              <a:gd name="connsiteY49" fmla="*/ 1756273 h 3608168"/>
              <a:gd name="connsiteX50" fmla="*/ 547550 w 3007115"/>
              <a:gd name="connsiteY50" fmla="*/ 526480 h 3608168"/>
              <a:gd name="connsiteX51" fmla="*/ 1777343 w 3007115"/>
              <a:gd name="connsiteY51" fmla="*/ 151 h 3608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</a:cxnLst>
            <a:rect l="l" t="t" r="r" b="b"/>
            <a:pathLst>
              <a:path w="3007115" h="3608168">
                <a:moveTo>
                  <a:pt x="2578046" y="2353423"/>
                </a:moveTo>
                <a:lnTo>
                  <a:pt x="2480634" y="2459565"/>
                </a:lnTo>
                <a:cubicBezTo>
                  <a:pt x="1852187" y="3088011"/>
                  <a:pt x="909995" y="3164732"/>
                  <a:pt x="376189" y="2630926"/>
                </a:cubicBezTo>
                <a:cubicBezTo>
                  <a:pt x="342826" y="2597563"/>
                  <a:pt x="311848" y="2562605"/>
                  <a:pt x="283241" y="2526228"/>
                </a:cubicBezTo>
                <a:lnTo>
                  <a:pt x="232379" y="2453085"/>
                </a:lnTo>
                <a:lnTo>
                  <a:pt x="234809" y="2462501"/>
                </a:lnTo>
                <a:cubicBezTo>
                  <a:pt x="282645" y="2613082"/>
                  <a:pt x="363311" y="2750565"/>
                  <a:pt x="477805" y="2865059"/>
                </a:cubicBezTo>
                <a:cubicBezTo>
                  <a:pt x="935779" y="3323033"/>
                  <a:pt x="1761569" y="3239767"/>
                  <a:pt x="2322259" y="2679078"/>
                </a:cubicBezTo>
                <a:cubicBezTo>
                  <a:pt x="2392345" y="2608992"/>
                  <a:pt x="2454970" y="2534764"/>
                  <a:pt x="2510013" y="2457630"/>
                </a:cubicBezTo>
                <a:close/>
                <a:moveTo>
                  <a:pt x="1748942" y="538978"/>
                </a:moveTo>
                <a:cubicBezTo>
                  <a:pt x="1378441" y="540889"/>
                  <a:pt x="979171" y="705218"/>
                  <a:pt x="663784" y="1020605"/>
                </a:cubicBezTo>
                <a:cubicBezTo>
                  <a:pt x="453526" y="1230863"/>
                  <a:pt x="310406" y="1478401"/>
                  <a:pt x="237788" y="1729843"/>
                </a:cubicBezTo>
                <a:lnTo>
                  <a:pt x="207852" y="1853738"/>
                </a:lnTo>
                <a:lnTo>
                  <a:pt x="208623" y="1871224"/>
                </a:lnTo>
                <a:cubicBezTo>
                  <a:pt x="231505" y="2113036"/>
                  <a:pt x="327134" y="2336500"/>
                  <a:pt x="498875" y="2508241"/>
                </a:cubicBezTo>
                <a:cubicBezTo>
                  <a:pt x="956849" y="2966217"/>
                  <a:pt x="1782639" y="2882950"/>
                  <a:pt x="2343328" y="2322261"/>
                </a:cubicBezTo>
                <a:cubicBezTo>
                  <a:pt x="2553586" y="2112003"/>
                  <a:pt x="2696708" y="1864465"/>
                  <a:pt x="2769325" y="1613023"/>
                </a:cubicBezTo>
                <a:lnTo>
                  <a:pt x="2799261" y="1489128"/>
                </a:lnTo>
                <a:lnTo>
                  <a:pt x="2798490" y="1471642"/>
                </a:lnTo>
                <a:cubicBezTo>
                  <a:pt x="2775608" y="1229830"/>
                  <a:pt x="2679980" y="1006365"/>
                  <a:pt x="2508238" y="834625"/>
                </a:cubicBezTo>
                <a:cubicBezTo>
                  <a:pt x="2307875" y="634260"/>
                  <a:pt x="2037109" y="537494"/>
                  <a:pt x="1748942" y="538978"/>
                </a:cubicBezTo>
                <a:close/>
                <a:moveTo>
                  <a:pt x="1770012" y="182162"/>
                </a:moveTo>
                <a:cubicBezTo>
                  <a:pt x="1399511" y="184072"/>
                  <a:pt x="1000242" y="348400"/>
                  <a:pt x="684855" y="663788"/>
                </a:cubicBezTo>
                <a:cubicBezTo>
                  <a:pt x="614768" y="733874"/>
                  <a:pt x="552142" y="808102"/>
                  <a:pt x="497101" y="885236"/>
                </a:cubicBezTo>
                <a:lnTo>
                  <a:pt x="429074" y="989434"/>
                </a:lnTo>
                <a:lnTo>
                  <a:pt x="526480" y="883297"/>
                </a:lnTo>
                <a:cubicBezTo>
                  <a:pt x="879981" y="529797"/>
                  <a:pt x="1332755" y="350864"/>
                  <a:pt x="1756273" y="356968"/>
                </a:cubicBezTo>
                <a:cubicBezTo>
                  <a:pt x="2085677" y="361714"/>
                  <a:pt x="2397384" y="478396"/>
                  <a:pt x="2630925" y="711937"/>
                </a:cubicBezTo>
                <a:cubicBezTo>
                  <a:pt x="2664287" y="745299"/>
                  <a:pt x="2695266" y="780257"/>
                  <a:pt x="2723873" y="816634"/>
                </a:cubicBezTo>
                <a:lnTo>
                  <a:pt x="2774731" y="889772"/>
                </a:lnTo>
                <a:lnTo>
                  <a:pt x="2772304" y="880364"/>
                </a:lnTo>
                <a:cubicBezTo>
                  <a:pt x="2724469" y="729783"/>
                  <a:pt x="2643803" y="592301"/>
                  <a:pt x="2529309" y="477807"/>
                </a:cubicBezTo>
                <a:cubicBezTo>
                  <a:pt x="2328945" y="277443"/>
                  <a:pt x="2058179" y="180677"/>
                  <a:pt x="1770012" y="182162"/>
                </a:cubicBezTo>
                <a:close/>
                <a:moveTo>
                  <a:pt x="1777343" y="151"/>
                </a:moveTo>
                <a:cubicBezTo>
                  <a:pt x="2106747" y="4898"/>
                  <a:pt x="2418455" y="121579"/>
                  <a:pt x="2651995" y="355119"/>
                </a:cubicBezTo>
                <a:cubicBezTo>
                  <a:pt x="2952261" y="655385"/>
                  <a:pt x="3059353" y="1084867"/>
                  <a:pt x="2983735" y="1515041"/>
                </a:cubicBezTo>
                <a:lnTo>
                  <a:pt x="2981873" y="1523388"/>
                </a:lnTo>
                <a:lnTo>
                  <a:pt x="2985894" y="1586588"/>
                </a:lnTo>
                <a:cubicBezTo>
                  <a:pt x="2991997" y="2010108"/>
                  <a:pt x="2813066" y="2462880"/>
                  <a:pt x="2459565" y="2816381"/>
                </a:cubicBezTo>
                <a:cubicBezTo>
                  <a:pt x="2341730" y="2934216"/>
                  <a:pt x="2212866" y="3032653"/>
                  <a:pt x="2077732" y="3111306"/>
                </a:cubicBezTo>
                <a:lnTo>
                  <a:pt x="2013935" y="3144843"/>
                </a:lnTo>
                <a:lnTo>
                  <a:pt x="1824412" y="3263013"/>
                </a:lnTo>
                <a:cubicBezTo>
                  <a:pt x="1249831" y="3594748"/>
                  <a:pt x="693491" y="3706837"/>
                  <a:pt x="581793" y="3513371"/>
                </a:cubicBezTo>
                <a:cubicBezTo>
                  <a:pt x="764746" y="3509029"/>
                  <a:pt x="1003856" y="3447509"/>
                  <a:pt x="1260993" y="3342206"/>
                </a:cubicBezTo>
                <a:lnTo>
                  <a:pt x="1262356" y="3341610"/>
                </a:lnTo>
                <a:lnTo>
                  <a:pt x="1229771" y="3342711"/>
                </a:lnTo>
                <a:cubicBezTo>
                  <a:pt x="900367" y="3337965"/>
                  <a:pt x="588660" y="3221283"/>
                  <a:pt x="355119" y="2987742"/>
                </a:cubicBezTo>
                <a:cubicBezTo>
                  <a:pt x="54854" y="2687476"/>
                  <a:pt x="-52238" y="2257995"/>
                  <a:pt x="23380" y="1827821"/>
                </a:cubicBezTo>
                <a:lnTo>
                  <a:pt x="25241" y="1819475"/>
                </a:lnTo>
                <a:lnTo>
                  <a:pt x="21221" y="1756273"/>
                </a:lnTo>
                <a:cubicBezTo>
                  <a:pt x="15118" y="1332754"/>
                  <a:pt x="194049" y="879981"/>
                  <a:pt x="547550" y="526480"/>
                </a:cubicBezTo>
                <a:cubicBezTo>
                  <a:pt x="901051" y="172979"/>
                  <a:pt x="1353824" y="-5953"/>
                  <a:pt x="1777343" y="151"/>
                </a:cubicBez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3" name="フリーフォーム: 図形 12">
            <a:extLst>
              <a:ext uri="{FF2B5EF4-FFF2-40B4-BE49-F238E27FC236}">
                <a16:creationId xmlns:a16="http://schemas.microsoft.com/office/drawing/2014/main" id="{AA3CE7E1-9E98-63FF-C117-A57D61DEF4B2}"/>
              </a:ext>
            </a:extLst>
          </p:cNvPr>
          <p:cNvSpPr/>
          <p:nvPr/>
        </p:nvSpPr>
        <p:spPr bwMode="auto">
          <a:xfrm>
            <a:off x="564320" y="4787899"/>
            <a:ext cx="1259547" cy="1511301"/>
          </a:xfrm>
          <a:custGeom>
            <a:avLst/>
            <a:gdLst>
              <a:gd name="connsiteX0" fmla="*/ 2578046 w 3007115"/>
              <a:gd name="connsiteY0" fmla="*/ 2353424 h 3608169"/>
              <a:gd name="connsiteX1" fmla="*/ 2480634 w 3007115"/>
              <a:gd name="connsiteY1" fmla="*/ 2459565 h 3608169"/>
              <a:gd name="connsiteX2" fmla="*/ 376189 w 3007115"/>
              <a:gd name="connsiteY2" fmla="*/ 2630926 h 3608169"/>
              <a:gd name="connsiteX3" fmla="*/ 283241 w 3007115"/>
              <a:gd name="connsiteY3" fmla="*/ 2526229 h 3608169"/>
              <a:gd name="connsiteX4" fmla="*/ 232379 w 3007115"/>
              <a:gd name="connsiteY4" fmla="*/ 2453086 h 3608169"/>
              <a:gd name="connsiteX5" fmla="*/ 234809 w 3007115"/>
              <a:gd name="connsiteY5" fmla="*/ 2462502 h 3608169"/>
              <a:gd name="connsiteX6" fmla="*/ 477806 w 3007115"/>
              <a:gd name="connsiteY6" fmla="*/ 2865059 h 3608169"/>
              <a:gd name="connsiteX7" fmla="*/ 2322259 w 3007115"/>
              <a:gd name="connsiteY7" fmla="*/ 2679079 h 3608169"/>
              <a:gd name="connsiteX8" fmla="*/ 2510013 w 3007115"/>
              <a:gd name="connsiteY8" fmla="*/ 2457630 h 3608169"/>
              <a:gd name="connsiteX9" fmla="*/ 1748942 w 3007115"/>
              <a:gd name="connsiteY9" fmla="*/ 538980 h 3608169"/>
              <a:gd name="connsiteX10" fmla="*/ 663785 w 3007115"/>
              <a:gd name="connsiteY10" fmla="*/ 1020605 h 3608169"/>
              <a:gd name="connsiteX11" fmla="*/ 237788 w 3007115"/>
              <a:gd name="connsiteY11" fmla="*/ 1729844 h 3608169"/>
              <a:gd name="connsiteX12" fmla="*/ 207853 w 3007115"/>
              <a:gd name="connsiteY12" fmla="*/ 1853740 h 3608169"/>
              <a:gd name="connsiteX13" fmla="*/ 208623 w 3007115"/>
              <a:gd name="connsiteY13" fmla="*/ 1871225 h 3608169"/>
              <a:gd name="connsiteX14" fmla="*/ 498875 w 3007115"/>
              <a:gd name="connsiteY14" fmla="*/ 2508242 h 3608169"/>
              <a:gd name="connsiteX15" fmla="*/ 2343328 w 3007115"/>
              <a:gd name="connsiteY15" fmla="*/ 2322262 h 3608169"/>
              <a:gd name="connsiteX16" fmla="*/ 2769326 w 3007115"/>
              <a:gd name="connsiteY16" fmla="*/ 1613024 h 3608169"/>
              <a:gd name="connsiteX17" fmla="*/ 2799262 w 3007115"/>
              <a:gd name="connsiteY17" fmla="*/ 1489129 h 3608169"/>
              <a:gd name="connsiteX18" fmla="*/ 2798490 w 3007115"/>
              <a:gd name="connsiteY18" fmla="*/ 1471643 h 3608169"/>
              <a:gd name="connsiteX19" fmla="*/ 2508238 w 3007115"/>
              <a:gd name="connsiteY19" fmla="*/ 834625 h 3608169"/>
              <a:gd name="connsiteX20" fmla="*/ 1748942 w 3007115"/>
              <a:gd name="connsiteY20" fmla="*/ 538980 h 3608169"/>
              <a:gd name="connsiteX21" fmla="*/ 1770012 w 3007115"/>
              <a:gd name="connsiteY21" fmla="*/ 182162 h 3608169"/>
              <a:gd name="connsiteX22" fmla="*/ 684855 w 3007115"/>
              <a:gd name="connsiteY22" fmla="*/ 663788 h 3608169"/>
              <a:gd name="connsiteX23" fmla="*/ 497100 w 3007115"/>
              <a:gd name="connsiteY23" fmla="*/ 885238 h 3608169"/>
              <a:gd name="connsiteX24" fmla="*/ 429074 w 3007115"/>
              <a:gd name="connsiteY24" fmla="*/ 989434 h 3608169"/>
              <a:gd name="connsiteX25" fmla="*/ 526481 w 3007115"/>
              <a:gd name="connsiteY25" fmla="*/ 883297 h 3608169"/>
              <a:gd name="connsiteX26" fmla="*/ 1756274 w 3007115"/>
              <a:gd name="connsiteY26" fmla="*/ 356968 h 3608169"/>
              <a:gd name="connsiteX27" fmla="*/ 2630925 w 3007115"/>
              <a:gd name="connsiteY27" fmla="*/ 711937 h 3608169"/>
              <a:gd name="connsiteX28" fmla="*/ 2723874 w 3007115"/>
              <a:gd name="connsiteY28" fmla="*/ 816635 h 3608169"/>
              <a:gd name="connsiteX29" fmla="*/ 2774731 w 3007115"/>
              <a:gd name="connsiteY29" fmla="*/ 889772 h 3608169"/>
              <a:gd name="connsiteX30" fmla="*/ 2772305 w 3007115"/>
              <a:gd name="connsiteY30" fmla="*/ 880365 h 3608169"/>
              <a:gd name="connsiteX31" fmla="*/ 2529309 w 3007115"/>
              <a:gd name="connsiteY31" fmla="*/ 477808 h 3608169"/>
              <a:gd name="connsiteX32" fmla="*/ 1770012 w 3007115"/>
              <a:gd name="connsiteY32" fmla="*/ 182162 h 3608169"/>
              <a:gd name="connsiteX33" fmla="*/ 1777343 w 3007115"/>
              <a:gd name="connsiteY33" fmla="*/ 151 h 3608169"/>
              <a:gd name="connsiteX34" fmla="*/ 2651995 w 3007115"/>
              <a:gd name="connsiteY34" fmla="*/ 355120 h 3608169"/>
              <a:gd name="connsiteX35" fmla="*/ 2983735 w 3007115"/>
              <a:gd name="connsiteY35" fmla="*/ 1515042 h 3608169"/>
              <a:gd name="connsiteX36" fmla="*/ 2981873 w 3007115"/>
              <a:gd name="connsiteY36" fmla="*/ 1523389 h 3608169"/>
              <a:gd name="connsiteX37" fmla="*/ 2985894 w 3007115"/>
              <a:gd name="connsiteY37" fmla="*/ 1586589 h 3608169"/>
              <a:gd name="connsiteX38" fmla="*/ 2459565 w 3007115"/>
              <a:gd name="connsiteY38" fmla="*/ 2816382 h 3608169"/>
              <a:gd name="connsiteX39" fmla="*/ 2210600 w 3007115"/>
              <a:gd name="connsiteY39" fmla="*/ 3026073 h 3608169"/>
              <a:gd name="connsiteX40" fmla="*/ 2205771 w 3007115"/>
              <a:gd name="connsiteY40" fmla="*/ 3029170 h 3608169"/>
              <a:gd name="connsiteX41" fmla="*/ 2233803 w 3007115"/>
              <a:gd name="connsiteY41" fmla="*/ 3021711 h 3608169"/>
              <a:gd name="connsiteX42" fmla="*/ 2754136 w 3007115"/>
              <a:gd name="connsiteY42" fmla="*/ 2703919 h 3608169"/>
              <a:gd name="connsiteX43" fmla="*/ 2033239 w 3007115"/>
              <a:gd name="connsiteY43" fmla="*/ 3259605 h 3608169"/>
              <a:gd name="connsiteX44" fmla="*/ 1870460 w 3007115"/>
              <a:gd name="connsiteY44" fmla="*/ 3283579 h 3608169"/>
              <a:gd name="connsiteX45" fmla="*/ 1778316 w 3007115"/>
              <a:gd name="connsiteY45" fmla="*/ 3287582 h 3608169"/>
              <a:gd name="connsiteX46" fmla="*/ 1610632 w 3007115"/>
              <a:gd name="connsiteY46" fmla="*/ 3376951 h 3608169"/>
              <a:gd name="connsiteX47" fmla="*/ 581793 w 3007115"/>
              <a:gd name="connsiteY47" fmla="*/ 3513372 h 3608169"/>
              <a:gd name="connsiteX48" fmla="*/ 1260993 w 3007115"/>
              <a:gd name="connsiteY48" fmla="*/ 3342207 h 3608169"/>
              <a:gd name="connsiteX49" fmla="*/ 1263675 w 3007115"/>
              <a:gd name="connsiteY49" fmla="*/ 3341033 h 3608169"/>
              <a:gd name="connsiteX50" fmla="*/ 1124575 w 3007115"/>
              <a:gd name="connsiteY50" fmla="*/ 3337325 h 3608169"/>
              <a:gd name="connsiteX51" fmla="*/ 355120 w 3007115"/>
              <a:gd name="connsiteY51" fmla="*/ 2987743 h 3608169"/>
              <a:gd name="connsiteX52" fmla="*/ 23380 w 3007115"/>
              <a:gd name="connsiteY52" fmla="*/ 1827821 h 3608169"/>
              <a:gd name="connsiteX53" fmla="*/ 25242 w 3007115"/>
              <a:gd name="connsiteY53" fmla="*/ 1819475 h 3608169"/>
              <a:gd name="connsiteX54" fmla="*/ 21221 w 3007115"/>
              <a:gd name="connsiteY54" fmla="*/ 1756274 h 3608169"/>
              <a:gd name="connsiteX55" fmla="*/ 547550 w 3007115"/>
              <a:gd name="connsiteY55" fmla="*/ 526481 h 3608169"/>
              <a:gd name="connsiteX56" fmla="*/ 1777343 w 3007115"/>
              <a:gd name="connsiteY56" fmla="*/ 151 h 36081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</a:cxnLst>
            <a:rect l="l" t="t" r="r" b="b"/>
            <a:pathLst>
              <a:path w="3007115" h="3608169">
                <a:moveTo>
                  <a:pt x="2578046" y="2353424"/>
                </a:moveTo>
                <a:lnTo>
                  <a:pt x="2480634" y="2459565"/>
                </a:lnTo>
                <a:cubicBezTo>
                  <a:pt x="1852188" y="3088012"/>
                  <a:pt x="909995" y="3164733"/>
                  <a:pt x="376189" y="2630926"/>
                </a:cubicBezTo>
                <a:cubicBezTo>
                  <a:pt x="342827" y="2597564"/>
                  <a:pt x="311848" y="2562606"/>
                  <a:pt x="283241" y="2526229"/>
                </a:cubicBezTo>
                <a:lnTo>
                  <a:pt x="232379" y="2453086"/>
                </a:lnTo>
                <a:lnTo>
                  <a:pt x="234809" y="2462502"/>
                </a:lnTo>
                <a:cubicBezTo>
                  <a:pt x="282645" y="2613083"/>
                  <a:pt x="363312" y="2750565"/>
                  <a:pt x="477806" y="2865059"/>
                </a:cubicBezTo>
                <a:cubicBezTo>
                  <a:pt x="935779" y="3323034"/>
                  <a:pt x="1761570" y="3239768"/>
                  <a:pt x="2322259" y="2679079"/>
                </a:cubicBezTo>
                <a:cubicBezTo>
                  <a:pt x="2392344" y="2608993"/>
                  <a:pt x="2454971" y="2534765"/>
                  <a:pt x="2510013" y="2457630"/>
                </a:cubicBezTo>
                <a:close/>
                <a:moveTo>
                  <a:pt x="1748942" y="538980"/>
                </a:moveTo>
                <a:cubicBezTo>
                  <a:pt x="1378440" y="540890"/>
                  <a:pt x="979173" y="705218"/>
                  <a:pt x="663785" y="1020605"/>
                </a:cubicBezTo>
                <a:cubicBezTo>
                  <a:pt x="453526" y="1230864"/>
                  <a:pt x="310406" y="1478402"/>
                  <a:pt x="237788" y="1729844"/>
                </a:cubicBezTo>
                <a:lnTo>
                  <a:pt x="207853" y="1853740"/>
                </a:lnTo>
                <a:lnTo>
                  <a:pt x="208623" y="1871225"/>
                </a:lnTo>
                <a:cubicBezTo>
                  <a:pt x="231505" y="2113037"/>
                  <a:pt x="327135" y="2336501"/>
                  <a:pt x="498875" y="2508242"/>
                </a:cubicBezTo>
                <a:cubicBezTo>
                  <a:pt x="956849" y="2966217"/>
                  <a:pt x="1782639" y="2882951"/>
                  <a:pt x="2343328" y="2322262"/>
                </a:cubicBezTo>
                <a:cubicBezTo>
                  <a:pt x="2553587" y="2112004"/>
                  <a:pt x="2696708" y="1864466"/>
                  <a:pt x="2769326" y="1613024"/>
                </a:cubicBezTo>
                <a:lnTo>
                  <a:pt x="2799262" y="1489129"/>
                </a:lnTo>
                <a:lnTo>
                  <a:pt x="2798490" y="1471643"/>
                </a:lnTo>
                <a:cubicBezTo>
                  <a:pt x="2775608" y="1229830"/>
                  <a:pt x="2679979" y="1006366"/>
                  <a:pt x="2508238" y="834625"/>
                </a:cubicBezTo>
                <a:cubicBezTo>
                  <a:pt x="2307876" y="634261"/>
                  <a:pt x="2037109" y="537495"/>
                  <a:pt x="1748942" y="538980"/>
                </a:cubicBezTo>
                <a:close/>
                <a:moveTo>
                  <a:pt x="1770012" y="182162"/>
                </a:moveTo>
                <a:cubicBezTo>
                  <a:pt x="1399511" y="184073"/>
                  <a:pt x="1000242" y="348401"/>
                  <a:pt x="684855" y="663788"/>
                </a:cubicBezTo>
                <a:cubicBezTo>
                  <a:pt x="614769" y="733874"/>
                  <a:pt x="552142" y="808103"/>
                  <a:pt x="497100" y="885238"/>
                </a:cubicBezTo>
                <a:lnTo>
                  <a:pt x="429074" y="989434"/>
                </a:lnTo>
                <a:lnTo>
                  <a:pt x="526481" y="883297"/>
                </a:lnTo>
                <a:cubicBezTo>
                  <a:pt x="879981" y="529797"/>
                  <a:pt x="1332754" y="350865"/>
                  <a:pt x="1756274" y="356968"/>
                </a:cubicBezTo>
                <a:cubicBezTo>
                  <a:pt x="2085676" y="361716"/>
                  <a:pt x="2397385" y="478396"/>
                  <a:pt x="2630925" y="711937"/>
                </a:cubicBezTo>
                <a:cubicBezTo>
                  <a:pt x="2664288" y="745300"/>
                  <a:pt x="2695266" y="780258"/>
                  <a:pt x="2723874" y="816635"/>
                </a:cubicBezTo>
                <a:lnTo>
                  <a:pt x="2774731" y="889772"/>
                </a:lnTo>
                <a:lnTo>
                  <a:pt x="2772305" y="880365"/>
                </a:lnTo>
                <a:cubicBezTo>
                  <a:pt x="2724469" y="729784"/>
                  <a:pt x="2643802" y="592301"/>
                  <a:pt x="2529309" y="477808"/>
                </a:cubicBezTo>
                <a:cubicBezTo>
                  <a:pt x="2328945" y="277444"/>
                  <a:pt x="2058179" y="180677"/>
                  <a:pt x="1770012" y="182162"/>
                </a:cubicBezTo>
                <a:close/>
                <a:moveTo>
                  <a:pt x="1777343" y="151"/>
                </a:moveTo>
                <a:cubicBezTo>
                  <a:pt x="2106747" y="4898"/>
                  <a:pt x="2418455" y="121579"/>
                  <a:pt x="2651995" y="355120"/>
                </a:cubicBezTo>
                <a:cubicBezTo>
                  <a:pt x="2952261" y="655386"/>
                  <a:pt x="3059353" y="1084867"/>
                  <a:pt x="2983735" y="1515042"/>
                </a:cubicBezTo>
                <a:lnTo>
                  <a:pt x="2981873" y="1523389"/>
                </a:lnTo>
                <a:lnTo>
                  <a:pt x="2985894" y="1586589"/>
                </a:lnTo>
                <a:cubicBezTo>
                  <a:pt x="2991997" y="2010109"/>
                  <a:pt x="2813066" y="2462881"/>
                  <a:pt x="2459565" y="2816382"/>
                </a:cubicBezTo>
                <a:cubicBezTo>
                  <a:pt x="2381009" y="2894938"/>
                  <a:pt x="2297551" y="2964873"/>
                  <a:pt x="2210600" y="3026073"/>
                </a:cubicBezTo>
                <a:lnTo>
                  <a:pt x="2205771" y="3029170"/>
                </a:lnTo>
                <a:lnTo>
                  <a:pt x="2233803" y="3021711"/>
                </a:lnTo>
                <a:cubicBezTo>
                  <a:pt x="2458510" y="2945836"/>
                  <a:pt x="2646347" y="2832660"/>
                  <a:pt x="2754136" y="2703919"/>
                </a:cubicBezTo>
                <a:cubicBezTo>
                  <a:pt x="2797685" y="2923028"/>
                  <a:pt x="2474928" y="3171817"/>
                  <a:pt x="2033239" y="3259605"/>
                </a:cubicBezTo>
                <a:cubicBezTo>
                  <a:pt x="1978028" y="3270578"/>
                  <a:pt x="1923572" y="3278516"/>
                  <a:pt x="1870460" y="3283579"/>
                </a:cubicBezTo>
                <a:lnTo>
                  <a:pt x="1778316" y="3287582"/>
                </a:lnTo>
                <a:lnTo>
                  <a:pt x="1610632" y="3376951"/>
                </a:lnTo>
                <a:cubicBezTo>
                  <a:pt x="1117693" y="3617997"/>
                  <a:pt x="679529" y="3682655"/>
                  <a:pt x="581793" y="3513372"/>
                </a:cubicBezTo>
                <a:cubicBezTo>
                  <a:pt x="764746" y="3509030"/>
                  <a:pt x="1003856" y="3447510"/>
                  <a:pt x="1260993" y="3342207"/>
                </a:cubicBezTo>
                <a:lnTo>
                  <a:pt x="1263675" y="3341033"/>
                </a:lnTo>
                <a:lnTo>
                  <a:pt x="1124575" y="3337325"/>
                </a:lnTo>
                <a:cubicBezTo>
                  <a:pt x="834470" y="3311621"/>
                  <a:pt x="563638" y="3196261"/>
                  <a:pt x="355120" y="2987743"/>
                </a:cubicBezTo>
                <a:cubicBezTo>
                  <a:pt x="54854" y="2687477"/>
                  <a:pt x="-52238" y="2257996"/>
                  <a:pt x="23380" y="1827821"/>
                </a:cubicBezTo>
                <a:lnTo>
                  <a:pt x="25242" y="1819475"/>
                </a:lnTo>
                <a:lnTo>
                  <a:pt x="21221" y="1756274"/>
                </a:lnTo>
                <a:cubicBezTo>
                  <a:pt x="15118" y="1332755"/>
                  <a:pt x="194049" y="879982"/>
                  <a:pt x="547550" y="526481"/>
                </a:cubicBezTo>
                <a:cubicBezTo>
                  <a:pt x="901051" y="172980"/>
                  <a:pt x="1353824" y="-5952"/>
                  <a:pt x="1777343" y="151"/>
                </a:cubicBez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4" name="フリーフォーム: 図形 13">
            <a:extLst>
              <a:ext uri="{FF2B5EF4-FFF2-40B4-BE49-F238E27FC236}">
                <a16:creationId xmlns:a16="http://schemas.microsoft.com/office/drawing/2014/main" id="{657CA2D7-469C-01C7-A3D2-7B3B263EF8FB}"/>
              </a:ext>
            </a:extLst>
          </p:cNvPr>
          <p:cNvSpPr/>
          <p:nvPr/>
        </p:nvSpPr>
        <p:spPr bwMode="auto">
          <a:xfrm>
            <a:off x="7936136" y="2868044"/>
            <a:ext cx="1502707" cy="1437255"/>
          </a:xfrm>
          <a:custGeom>
            <a:avLst/>
            <a:gdLst>
              <a:gd name="connsiteX0" fmla="*/ 1294734 w 2687570"/>
              <a:gd name="connsiteY0" fmla="*/ 885 h 2570512"/>
              <a:gd name="connsiteX1" fmla="*/ 2421567 w 2687570"/>
              <a:gd name="connsiteY1" fmla="*/ 541286 h 2570512"/>
              <a:gd name="connsiteX2" fmla="*/ 2529918 w 2687570"/>
              <a:gd name="connsiteY2" fmla="*/ 1975584 h 2570512"/>
              <a:gd name="connsiteX3" fmla="*/ 2486112 w 2687570"/>
              <a:gd name="connsiteY3" fmla="*/ 2050184 h 2570512"/>
              <a:gd name="connsiteX4" fmla="*/ 2488356 w 2687570"/>
              <a:gd name="connsiteY4" fmla="*/ 2051604 h 2570512"/>
              <a:gd name="connsiteX5" fmla="*/ 2424988 w 2687570"/>
              <a:gd name="connsiteY5" fmla="*/ 2140415 h 2570512"/>
              <a:gd name="connsiteX6" fmla="*/ 2409532 w 2687570"/>
              <a:gd name="connsiteY6" fmla="*/ 2162361 h 2570512"/>
              <a:gd name="connsiteX7" fmla="*/ 2407904 w 2687570"/>
              <a:gd name="connsiteY7" fmla="*/ 2161111 h 2570512"/>
              <a:gd name="connsiteX8" fmla="*/ 2352592 w 2687570"/>
              <a:gd name="connsiteY8" fmla="*/ 2223449 h 2570512"/>
              <a:gd name="connsiteX9" fmla="*/ 1887569 w 2687570"/>
              <a:gd name="connsiteY9" fmla="*/ 2382177 h 2570512"/>
              <a:gd name="connsiteX10" fmla="*/ 2259945 w 2687570"/>
              <a:gd name="connsiteY10" fmla="*/ 2115703 h 2570512"/>
              <a:gd name="connsiteX11" fmla="*/ 2292051 w 2687570"/>
              <a:gd name="connsiteY11" fmla="*/ 2072135 h 2570512"/>
              <a:gd name="connsiteX12" fmla="*/ 2290490 w 2687570"/>
              <a:gd name="connsiteY12" fmla="*/ 2070936 h 2570512"/>
              <a:gd name="connsiteX13" fmla="*/ 2301181 w 2687570"/>
              <a:gd name="connsiteY13" fmla="*/ 630935 h 2570512"/>
              <a:gd name="connsiteX14" fmla="*/ 918506 w 2687570"/>
              <a:gd name="connsiteY14" fmla="*/ 228534 h 2570512"/>
              <a:gd name="connsiteX15" fmla="*/ 154807 w 2687570"/>
              <a:gd name="connsiteY15" fmla="*/ 1449386 h 2570512"/>
              <a:gd name="connsiteX16" fmla="*/ 151738 w 2687570"/>
              <a:gd name="connsiteY16" fmla="*/ 1449658 h 2570512"/>
              <a:gd name="connsiteX17" fmla="*/ 157796 w 2687570"/>
              <a:gd name="connsiteY17" fmla="*/ 1521332 h 2570512"/>
              <a:gd name="connsiteX18" fmla="*/ 1187805 w 2687570"/>
              <a:gd name="connsiteY18" fmla="*/ 2422127 h 2570512"/>
              <a:gd name="connsiteX19" fmla="*/ 2229233 w 2687570"/>
              <a:gd name="connsiteY19" fmla="*/ 1420592 h 2570512"/>
              <a:gd name="connsiteX20" fmla="*/ 1468851 w 2687570"/>
              <a:gd name="connsiteY20" fmla="*/ 378654 h 2570512"/>
              <a:gd name="connsiteX21" fmla="*/ 1384457 w 2687570"/>
              <a:gd name="connsiteY21" fmla="*/ 359613 h 2570512"/>
              <a:gd name="connsiteX22" fmla="*/ 1384366 w 2687570"/>
              <a:gd name="connsiteY22" fmla="*/ 360085 h 2570512"/>
              <a:gd name="connsiteX23" fmla="*/ 1380648 w 2687570"/>
              <a:gd name="connsiteY23" fmla="*/ 359091 h 2570512"/>
              <a:gd name="connsiteX24" fmla="*/ 757903 w 2687570"/>
              <a:gd name="connsiteY24" fmla="*/ 435170 h 2570512"/>
              <a:gd name="connsiteX25" fmla="*/ 1408828 w 2687570"/>
              <a:gd name="connsiteY25" fmla="*/ 210675 h 2570512"/>
              <a:gd name="connsiteX26" fmla="*/ 1412558 w 2687570"/>
              <a:gd name="connsiteY26" fmla="*/ 211609 h 2570512"/>
              <a:gd name="connsiteX27" fmla="*/ 1412122 w 2687570"/>
              <a:gd name="connsiteY27" fmla="*/ 213905 h 2570512"/>
              <a:gd name="connsiteX28" fmla="*/ 1508723 w 2687570"/>
              <a:gd name="connsiteY28" fmla="*/ 235701 h 2570512"/>
              <a:gd name="connsiteX29" fmla="*/ 2377512 w 2687570"/>
              <a:gd name="connsiteY29" fmla="*/ 1426188 h 2570512"/>
              <a:gd name="connsiteX30" fmla="*/ 1187607 w 2687570"/>
              <a:gd name="connsiteY30" fmla="*/ 2570511 h 2570512"/>
              <a:gd name="connsiteX31" fmla="*/ 755 w 2687570"/>
              <a:gd name="connsiteY31" fmla="*/ 1423022 h 2570512"/>
              <a:gd name="connsiteX32" fmla="*/ 3421 w 2687570"/>
              <a:gd name="connsiteY32" fmla="*/ 1422928 h 2570512"/>
              <a:gd name="connsiteX33" fmla="*/ 21 w 2687570"/>
              <a:gd name="connsiteY33" fmla="*/ 1350882 h 2570512"/>
              <a:gd name="connsiteX34" fmla="*/ 865027 w 2687570"/>
              <a:gd name="connsiteY34" fmla="*/ 88284 h 2570512"/>
              <a:gd name="connsiteX35" fmla="*/ 1294734 w 2687570"/>
              <a:gd name="connsiteY35" fmla="*/ 885 h 2570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2687570" h="2570512">
                <a:moveTo>
                  <a:pt x="1294734" y="885"/>
                </a:moveTo>
                <a:cubicBezTo>
                  <a:pt x="1727348" y="-14849"/>
                  <a:pt x="2152253" y="179632"/>
                  <a:pt x="2421567" y="541286"/>
                </a:cubicBezTo>
                <a:cubicBezTo>
                  <a:pt x="2735766" y="963216"/>
                  <a:pt x="2771278" y="1522838"/>
                  <a:pt x="2529918" y="1975584"/>
                </a:cubicBezTo>
                <a:lnTo>
                  <a:pt x="2486112" y="2050184"/>
                </a:lnTo>
                <a:lnTo>
                  <a:pt x="2488356" y="2051604"/>
                </a:lnTo>
                <a:lnTo>
                  <a:pt x="2424988" y="2140415"/>
                </a:lnTo>
                <a:lnTo>
                  <a:pt x="2409532" y="2162361"/>
                </a:lnTo>
                <a:lnTo>
                  <a:pt x="2407904" y="2161111"/>
                </a:lnTo>
                <a:lnTo>
                  <a:pt x="2352592" y="2223449"/>
                </a:lnTo>
                <a:cubicBezTo>
                  <a:pt x="2191717" y="2386998"/>
                  <a:pt x="2005754" y="2457040"/>
                  <a:pt x="1887569" y="2382177"/>
                </a:cubicBezTo>
                <a:cubicBezTo>
                  <a:pt x="2012210" y="2346301"/>
                  <a:pt x="2145469" y="2249630"/>
                  <a:pt x="2259945" y="2115703"/>
                </a:cubicBezTo>
                <a:lnTo>
                  <a:pt x="2292051" y="2072135"/>
                </a:lnTo>
                <a:lnTo>
                  <a:pt x="2290490" y="2070936"/>
                </a:lnTo>
                <a:cubicBezTo>
                  <a:pt x="2615790" y="1647375"/>
                  <a:pt x="2620156" y="1059279"/>
                  <a:pt x="2301181" y="630935"/>
                </a:cubicBezTo>
                <a:cubicBezTo>
                  <a:pt x="1982205" y="202591"/>
                  <a:pt x="1417520" y="38251"/>
                  <a:pt x="918506" y="228534"/>
                </a:cubicBezTo>
                <a:cubicBezTo>
                  <a:pt x="419492" y="418817"/>
                  <a:pt x="107597" y="917414"/>
                  <a:pt x="154807" y="1449386"/>
                </a:cubicBezTo>
                <a:lnTo>
                  <a:pt x="151738" y="1449658"/>
                </a:lnTo>
                <a:lnTo>
                  <a:pt x="157796" y="1521332"/>
                </a:lnTo>
                <a:cubicBezTo>
                  <a:pt x="226453" y="2031299"/>
                  <a:pt x="662735" y="2421426"/>
                  <a:pt x="1187805" y="2422127"/>
                </a:cubicBezTo>
                <a:cubicBezTo>
                  <a:pt x="1747879" y="2422872"/>
                  <a:pt x="2208113" y="1980268"/>
                  <a:pt x="2229233" y="1420592"/>
                </a:cubicBezTo>
                <a:cubicBezTo>
                  <a:pt x="2247712" y="930876"/>
                  <a:pt x="1924196" y="505200"/>
                  <a:pt x="1468851" y="378654"/>
                </a:cubicBezTo>
                <a:lnTo>
                  <a:pt x="1384457" y="359613"/>
                </a:lnTo>
                <a:lnTo>
                  <a:pt x="1384366" y="360085"/>
                </a:lnTo>
                <a:lnTo>
                  <a:pt x="1380648" y="359091"/>
                </a:lnTo>
                <a:cubicBezTo>
                  <a:pt x="1141328" y="313652"/>
                  <a:pt x="905633" y="342445"/>
                  <a:pt x="757903" y="435170"/>
                </a:cubicBezTo>
                <a:cubicBezTo>
                  <a:pt x="793134" y="249616"/>
                  <a:pt x="1084563" y="149107"/>
                  <a:pt x="1408828" y="210675"/>
                </a:cubicBezTo>
                <a:lnTo>
                  <a:pt x="1412558" y="211609"/>
                </a:lnTo>
                <a:lnTo>
                  <a:pt x="1412122" y="213905"/>
                </a:lnTo>
                <a:lnTo>
                  <a:pt x="1508723" y="235701"/>
                </a:lnTo>
                <a:cubicBezTo>
                  <a:pt x="2028986" y="380289"/>
                  <a:pt x="2398626" y="866652"/>
                  <a:pt x="2377512" y="1426188"/>
                </a:cubicBezTo>
                <a:cubicBezTo>
                  <a:pt x="2353380" y="2065657"/>
                  <a:pt x="1827530" y="2571363"/>
                  <a:pt x="1187607" y="2570511"/>
                </a:cubicBezTo>
                <a:cubicBezTo>
                  <a:pt x="547683" y="2569659"/>
                  <a:pt x="23182" y="2062553"/>
                  <a:pt x="755" y="1423022"/>
                </a:cubicBezTo>
                <a:lnTo>
                  <a:pt x="3421" y="1422928"/>
                </a:lnTo>
                <a:lnTo>
                  <a:pt x="21" y="1350882"/>
                </a:lnTo>
                <a:cubicBezTo>
                  <a:pt x="-3139" y="794981"/>
                  <a:pt x="338373" y="289107"/>
                  <a:pt x="865027" y="88284"/>
                </a:cubicBezTo>
                <a:cubicBezTo>
                  <a:pt x="1005468" y="34732"/>
                  <a:pt x="1150529" y="6130"/>
                  <a:pt x="1294734" y="885"/>
                </a:cubicBez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5" name="フリーフォーム: 図形 14">
            <a:extLst>
              <a:ext uri="{FF2B5EF4-FFF2-40B4-BE49-F238E27FC236}">
                <a16:creationId xmlns:a16="http://schemas.microsoft.com/office/drawing/2014/main" id="{2E28E59E-4B9A-76D1-554D-9D66BF3DC878}"/>
              </a:ext>
            </a:extLst>
          </p:cNvPr>
          <p:cNvSpPr/>
          <p:nvPr/>
        </p:nvSpPr>
        <p:spPr bwMode="auto">
          <a:xfrm>
            <a:off x="7995804" y="4714893"/>
            <a:ext cx="1483647" cy="1566666"/>
          </a:xfrm>
          <a:custGeom>
            <a:avLst/>
            <a:gdLst>
              <a:gd name="connsiteX0" fmla="*/ 997852 w 1907397"/>
              <a:gd name="connsiteY0" fmla="*/ 1007 h 2014128"/>
              <a:gd name="connsiteX1" fmla="*/ 1857111 w 1907397"/>
              <a:gd name="connsiteY1" fmla="*/ 648692 h 2014128"/>
              <a:gd name="connsiteX2" fmla="*/ 1495438 w 1907397"/>
              <a:gd name="connsiteY2" fmla="*/ 1738576 h 2014128"/>
              <a:gd name="connsiteX3" fmla="*/ 1362995 w 1907397"/>
              <a:gd name="connsiteY3" fmla="*/ 1812313 h 2014128"/>
              <a:gd name="connsiteX4" fmla="*/ 1364930 w 1907397"/>
              <a:gd name="connsiteY4" fmla="*/ 1816524 h 2014128"/>
              <a:gd name="connsiteX5" fmla="*/ 1271093 w 1907397"/>
              <a:gd name="connsiteY5" fmla="*/ 1857258 h 2014128"/>
              <a:gd name="connsiteX6" fmla="*/ 185929 w 1907397"/>
              <a:gd name="connsiteY6" fmla="*/ 1851449 h 2014128"/>
              <a:gd name="connsiteX7" fmla="*/ 1136445 w 1907397"/>
              <a:gd name="connsiteY7" fmla="*/ 1692779 h 2014128"/>
              <a:gd name="connsiteX8" fmla="*/ 1255472 w 1907397"/>
              <a:gd name="connsiteY8" fmla="*/ 1641940 h 2014128"/>
              <a:gd name="connsiteX9" fmla="*/ 1255291 w 1907397"/>
              <a:gd name="connsiteY9" fmla="*/ 1641526 h 2014128"/>
              <a:gd name="connsiteX10" fmla="*/ 1665235 w 1907397"/>
              <a:gd name="connsiteY10" fmla="*/ 713474 h 2014128"/>
              <a:gd name="connsiteX11" fmla="*/ 776645 w 1907397"/>
              <a:gd name="connsiteY11" fmla="*/ 223838 h 2014128"/>
              <a:gd name="connsiteX12" fmla="*/ 203132 w 1907397"/>
              <a:gd name="connsiteY12" fmla="*/ 923197 h 2014128"/>
              <a:gd name="connsiteX13" fmla="*/ 210716 w 1907397"/>
              <a:gd name="connsiteY13" fmla="*/ 1059629 h 2014128"/>
              <a:gd name="connsiteX14" fmla="*/ 215300 w 1907397"/>
              <a:gd name="connsiteY14" fmla="*/ 1082847 h 2014128"/>
              <a:gd name="connsiteX15" fmla="*/ 112484 w 1907397"/>
              <a:gd name="connsiteY15" fmla="*/ 1187990 h 2014128"/>
              <a:gd name="connsiteX16" fmla="*/ 17748 w 1907397"/>
              <a:gd name="connsiteY16" fmla="*/ 1123774 h 2014128"/>
              <a:gd name="connsiteX17" fmla="*/ 12310 w 1907397"/>
              <a:gd name="connsiteY17" fmla="*/ 1096229 h 2014128"/>
              <a:gd name="connsiteX18" fmla="*/ 10843 w 1907397"/>
              <a:gd name="connsiteY18" fmla="*/ 1096451 h 2014128"/>
              <a:gd name="connsiteX19" fmla="*/ 728914 w 1907397"/>
              <a:gd name="connsiteY19" fmla="*/ 27026 h 2014128"/>
              <a:gd name="connsiteX20" fmla="*/ 997852 w 1907397"/>
              <a:gd name="connsiteY20" fmla="*/ 1007 h 2014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907397" h="2014128">
                <a:moveTo>
                  <a:pt x="997852" y="1007"/>
                </a:moveTo>
                <a:cubicBezTo>
                  <a:pt x="1381255" y="18705"/>
                  <a:pt x="1728647" y="268197"/>
                  <a:pt x="1857111" y="648692"/>
                </a:cubicBezTo>
                <a:cubicBezTo>
                  <a:pt x="1995457" y="1058457"/>
                  <a:pt x="1839768" y="1501285"/>
                  <a:pt x="1495438" y="1738576"/>
                </a:cubicBezTo>
                <a:lnTo>
                  <a:pt x="1362995" y="1812313"/>
                </a:lnTo>
                <a:lnTo>
                  <a:pt x="1364930" y="1816524"/>
                </a:lnTo>
                <a:lnTo>
                  <a:pt x="1271093" y="1857258"/>
                </a:lnTo>
                <a:cubicBezTo>
                  <a:pt x="759246" y="2066522"/>
                  <a:pt x="285563" y="2068243"/>
                  <a:pt x="185929" y="1851449"/>
                </a:cubicBezTo>
                <a:cubicBezTo>
                  <a:pt x="430685" y="1892931"/>
                  <a:pt x="780881" y="1833273"/>
                  <a:pt x="1136445" y="1692779"/>
                </a:cubicBezTo>
                <a:lnTo>
                  <a:pt x="1255472" y="1641940"/>
                </a:lnTo>
                <a:lnTo>
                  <a:pt x="1255291" y="1641526"/>
                </a:lnTo>
                <a:cubicBezTo>
                  <a:pt x="1611813" y="1485175"/>
                  <a:pt x="1789765" y="1082317"/>
                  <a:pt x="1665235" y="713474"/>
                </a:cubicBezTo>
                <a:cubicBezTo>
                  <a:pt x="1540704" y="344630"/>
                  <a:pt x="1154977" y="132084"/>
                  <a:pt x="776645" y="223838"/>
                </a:cubicBezTo>
                <a:cubicBezTo>
                  <a:pt x="445605" y="304123"/>
                  <a:pt x="216259" y="594096"/>
                  <a:pt x="203132" y="923197"/>
                </a:cubicBezTo>
                <a:lnTo>
                  <a:pt x="210716" y="1059629"/>
                </a:lnTo>
                <a:lnTo>
                  <a:pt x="215300" y="1082847"/>
                </a:lnTo>
                <a:cubicBezTo>
                  <a:pt x="215300" y="1140916"/>
                  <a:pt x="169268" y="1187990"/>
                  <a:pt x="112484" y="1187990"/>
                </a:cubicBezTo>
                <a:cubicBezTo>
                  <a:pt x="69896" y="1187990"/>
                  <a:pt x="33356" y="1161511"/>
                  <a:pt x="17748" y="1123774"/>
                </a:cubicBezTo>
                <a:lnTo>
                  <a:pt x="12310" y="1096229"/>
                </a:lnTo>
                <a:lnTo>
                  <a:pt x="10843" y="1096451"/>
                </a:lnTo>
                <a:cubicBezTo>
                  <a:pt x="-63141" y="607747"/>
                  <a:pt x="248566" y="143520"/>
                  <a:pt x="728914" y="27026"/>
                </a:cubicBezTo>
                <a:cubicBezTo>
                  <a:pt x="818979" y="5183"/>
                  <a:pt x="909375" y="-3077"/>
                  <a:pt x="997852" y="1007"/>
                </a:cubicBez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6" name="フリーフォーム: 図形 15">
            <a:extLst>
              <a:ext uri="{FF2B5EF4-FFF2-40B4-BE49-F238E27FC236}">
                <a16:creationId xmlns:a16="http://schemas.microsoft.com/office/drawing/2014/main" id="{264DFA9F-2DD0-EE8E-E6DB-4FF21DCD6DA7}"/>
              </a:ext>
            </a:extLst>
          </p:cNvPr>
          <p:cNvSpPr/>
          <p:nvPr/>
        </p:nvSpPr>
        <p:spPr bwMode="auto">
          <a:xfrm>
            <a:off x="4223975" y="4813299"/>
            <a:ext cx="1483450" cy="1275456"/>
          </a:xfrm>
          <a:custGeom>
            <a:avLst/>
            <a:gdLst>
              <a:gd name="connsiteX0" fmla="*/ 1017840 w 1907144"/>
              <a:gd name="connsiteY0" fmla="*/ 2158 h 1639744"/>
              <a:gd name="connsiteX1" fmla="*/ 1400209 w 1907144"/>
              <a:gd name="connsiteY1" fmla="*/ 111065 h 1639744"/>
              <a:gd name="connsiteX2" fmla="*/ 1906640 w 1907144"/>
              <a:gd name="connsiteY2" fmla="*/ 984488 h 1639744"/>
              <a:gd name="connsiteX3" fmla="*/ 1905794 w 1907144"/>
              <a:gd name="connsiteY3" fmla="*/ 984461 h 1639744"/>
              <a:gd name="connsiteX4" fmla="*/ 1906833 w 1907144"/>
              <a:gd name="connsiteY4" fmla="*/ 1007556 h 1639744"/>
              <a:gd name="connsiteX5" fmla="*/ 1876143 w 1907144"/>
              <a:gd name="connsiteY5" fmla="*/ 1218741 h 1639744"/>
              <a:gd name="connsiteX6" fmla="*/ 1347857 w 1907144"/>
              <a:gd name="connsiteY6" fmla="*/ 1627932 h 1639744"/>
              <a:gd name="connsiteX7" fmla="*/ 1691867 w 1907144"/>
              <a:gd name="connsiteY7" fmla="*/ 1164062 h 1639744"/>
              <a:gd name="connsiteX8" fmla="*/ 1723773 w 1907144"/>
              <a:gd name="connsiteY8" fmla="*/ 1009338 h 1639744"/>
              <a:gd name="connsiteX9" fmla="*/ 1726038 w 1907144"/>
              <a:gd name="connsiteY9" fmla="*/ 978627 h 1639744"/>
              <a:gd name="connsiteX10" fmla="*/ 1724796 w 1907144"/>
              <a:gd name="connsiteY10" fmla="*/ 978587 h 1639744"/>
              <a:gd name="connsiteX11" fmla="*/ 1314992 w 1907144"/>
              <a:gd name="connsiteY11" fmla="*/ 271813 h 1639744"/>
              <a:gd name="connsiteX12" fmla="*/ 500031 w 1907144"/>
              <a:gd name="connsiteY12" fmla="*/ 329313 h 1639744"/>
              <a:gd name="connsiteX13" fmla="*/ 193526 w 1907144"/>
              <a:gd name="connsiteY13" fmla="*/ 1086626 h 1639744"/>
              <a:gd name="connsiteX14" fmla="*/ 193111 w 1907144"/>
              <a:gd name="connsiteY14" fmla="*/ 1086699 h 1639744"/>
              <a:gd name="connsiteX15" fmla="*/ 204026 w 1907144"/>
              <a:gd name="connsiteY15" fmla="*/ 1134192 h 1639744"/>
              <a:gd name="connsiteX16" fmla="*/ 554940 w 1907144"/>
              <a:gd name="connsiteY16" fmla="*/ 1368930 h 1639744"/>
              <a:gd name="connsiteX17" fmla="*/ 871035 w 1907144"/>
              <a:gd name="connsiteY17" fmla="*/ 1089061 h 1639744"/>
              <a:gd name="connsiteX18" fmla="*/ 876144 w 1907144"/>
              <a:gd name="connsiteY18" fmla="*/ 1032943 h 1639744"/>
              <a:gd name="connsiteX19" fmla="*/ 873482 w 1907144"/>
              <a:gd name="connsiteY19" fmla="*/ 1019432 h 1639744"/>
              <a:gd name="connsiteX20" fmla="*/ 966233 w 1907144"/>
              <a:gd name="connsiteY20" fmla="*/ 924369 h 1639744"/>
              <a:gd name="connsiteX21" fmla="*/ 1058984 w 1907144"/>
              <a:gd name="connsiteY21" fmla="*/ 1019432 h 1639744"/>
              <a:gd name="connsiteX22" fmla="*/ 1057795 w 1907144"/>
              <a:gd name="connsiteY22" fmla="*/ 1025466 h 1639744"/>
              <a:gd name="connsiteX23" fmla="*/ 1048913 w 1907144"/>
              <a:gd name="connsiteY23" fmla="*/ 1123045 h 1639744"/>
              <a:gd name="connsiteX24" fmla="*/ 567163 w 1907144"/>
              <a:gd name="connsiteY24" fmla="*/ 1549584 h 1639744"/>
              <a:gd name="connsiteX25" fmla="*/ 32346 w 1907144"/>
              <a:gd name="connsiteY25" fmla="*/ 1191827 h 1639744"/>
              <a:gd name="connsiteX26" fmla="*/ 15338 w 1907144"/>
              <a:gd name="connsiteY26" fmla="*/ 1117823 h 1639744"/>
              <a:gd name="connsiteX27" fmla="*/ 14314 w 1907144"/>
              <a:gd name="connsiteY27" fmla="*/ 1118002 h 1639744"/>
              <a:gd name="connsiteX28" fmla="*/ 13450 w 1907144"/>
              <a:gd name="connsiteY28" fmla="*/ 1109604 h 1639744"/>
              <a:gd name="connsiteX29" fmla="*/ 9452 w 1907144"/>
              <a:gd name="connsiteY29" fmla="*/ 1092210 h 1639744"/>
              <a:gd name="connsiteX30" fmla="*/ 11630 w 1907144"/>
              <a:gd name="connsiteY30" fmla="*/ 1091926 h 1639744"/>
              <a:gd name="connsiteX31" fmla="*/ 477 w 1907144"/>
              <a:gd name="connsiteY31" fmla="*/ 983584 h 1639744"/>
              <a:gd name="connsiteX32" fmla="*/ 393089 w 1907144"/>
              <a:gd name="connsiteY32" fmla="*/ 182123 h 1639744"/>
              <a:gd name="connsiteX33" fmla="*/ 1017840 w 1907144"/>
              <a:gd name="connsiteY33" fmla="*/ 2158 h 16397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1907144" h="1639744">
                <a:moveTo>
                  <a:pt x="1017840" y="2158"/>
                </a:moveTo>
                <a:cubicBezTo>
                  <a:pt x="1149197" y="11008"/>
                  <a:pt x="1279558" y="47105"/>
                  <a:pt x="1400209" y="111065"/>
                </a:cubicBezTo>
                <a:cubicBezTo>
                  <a:pt x="1721945" y="281624"/>
                  <a:pt x="1918451" y="620531"/>
                  <a:pt x="1906640" y="984488"/>
                </a:cubicBezTo>
                <a:lnTo>
                  <a:pt x="1905794" y="984461"/>
                </a:lnTo>
                <a:lnTo>
                  <a:pt x="1906833" y="1007556"/>
                </a:lnTo>
                <a:cubicBezTo>
                  <a:pt x="1907291" y="1075401"/>
                  <a:pt x="1897453" y="1146924"/>
                  <a:pt x="1876143" y="1218741"/>
                </a:cubicBezTo>
                <a:cubicBezTo>
                  <a:pt x="1790903" y="1506012"/>
                  <a:pt x="1554381" y="1689213"/>
                  <a:pt x="1347857" y="1627932"/>
                </a:cubicBezTo>
                <a:cubicBezTo>
                  <a:pt x="1503100" y="1541891"/>
                  <a:pt x="1630882" y="1369588"/>
                  <a:pt x="1691867" y="1164062"/>
                </a:cubicBezTo>
                <a:cubicBezTo>
                  <a:pt x="1707113" y="1112681"/>
                  <a:pt x="1717727" y="1060763"/>
                  <a:pt x="1723773" y="1009338"/>
                </a:cubicBezTo>
                <a:lnTo>
                  <a:pt x="1726038" y="978627"/>
                </a:lnTo>
                <a:lnTo>
                  <a:pt x="1724796" y="978587"/>
                </a:lnTo>
                <a:cubicBezTo>
                  <a:pt x="1734353" y="684073"/>
                  <a:pt x="1575340" y="409830"/>
                  <a:pt x="1314992" y="271813"/>
                </a:cubicBezTo>
                <a:cubicBezTo>
                  <a:pt x="1054643" y="133797"/>
                  <a:pt x="738421" y="156108"/>
                  <a:pt x="500031" y="329313"/>
                </a:cubicBezTo>
                <a:cubicBezTo>
                  <a:pt x="261641" y="502518"/>
                  <a:pt x="142710" y="796372"/>
                  <a:pt x="193526" y="1086626"/>
                </a:cubicBezTo>
                <a:lnTo>
                  <a:pt x="193111" y="1086699"/>
                </a:lnTo>
                <a:lnTo>
                  <a:pt x="204026" y="1134192"/>
                </a:lnTo>
                <a:cubicBezTo>
                  <a:pt x="252981" y="1280427"/>
                  <a:pt x="395606" y="1379711"/>
                  <a:pt x="554940" y="1368930"/>
                </a:cubicBezTo>
                <a:cubicBezTo>
                  <a:pt x="714275" y="1358149"/>
                  <a:pt x="842225" y="1240558"/>
                  <a:pt x="871035" y="1089061"/>
                </a:cubicBezTo>
                <a:lnTo>
                  <a:pt x="876144" y="1032943"/>
                </a:lnTo>
                <a:lnTo>
                  <a:pt x="873482" y="1019432"/>
                </a:lnTo>
                <a:cubicBezTo>
                  <a:pt x="873482" y="966930"/>
                  <a:pt x="915008" y="924369"/>
                  <a:pt x="966233" y="924369"/>
                </a:cubicBezTo>
                <a:cubicBezTo>
                  <a:pt x="1017458" y="924369"/>
                  <a:pt x="1058984" y="966930"/>
                  <a:pt x="1058984" y="1019432"/>
                </a:cubicBezTo>
                <a:lnTo>
                  <a:pt x="1057795" y="1025466"/>
                </a:lnTo>
                <a:lnTo>
                  <a:pt x="1048913" y="1123045"/>
                </a:lnTo>
                <a:cubicBezTo>
                  <a:pt x="1005004" y="1353936"/>
                  <a:pt x="809999" y="1533153"/>
                  <a:pt x="567163" y="1549584"/>
                </a:cubicBezTo>
                <a:cubicBezTo>
                  <a:pt x="324327" y="1566015"/>
                  <a:pt x="106958" y="1414699"/>
                  <a:pt x="32346" y="1191827"/>
                </a:cubicBezTo>
                <a:lnTo>
                  <a:pt x="15338" y="1117823"/>
                </a:lnTo>
                <a:lnTo>
                  <a:pt x="14314" y="1118002"/>
                </a:lnTo>
                <a:lnTo>
                  <a:pt x="13450" y="1109604"/>
                </a:lnTo>
                <a:lnTo>
                  <a:pt x="9452" y="1092210"/>
                </a:lnTo>
                <a:lnTo>
                  <a:pt x="11630" y="1091926"/>
                </a:lnTo>
                <a:lnTo>
                  <a:pt x="477" y="983584"/>
                </a:lnTo>
                <a:cubicBezTo>
                  <a:pt x="-9434" y="670853"/>
                  <a:pt x="135314" y="369412"/>
                  <a:pt x="393089" y="182123"/>
                </a:cubicBezTo>
                <a:cubicBezTo>
                  <a:pt x="577214" y="48345"/>
                  <a:pt x="798911" y="-12592"/>
                  <a:pt x="1017840" y="2158"/>
                </a:cubicBez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17" name="フリーフォーム: 図形 16">
            <a:extLst>
              <a:ext uri="{FF2B5EF4-FFF2-40B4-BE49-F238E27FC236}">
                <a16:creationId xmlns:a16="http://schemas.microsoft.com/office/drawing/2014/main" id="{F3ABCF01-AB6C-A215-2575-E8F69B7227C2}"/>
              </a:ext>
            </a:extLst>
          </p:cNvPr>
          <p:cNvSpPr/>
          <p:nvPr/>
        </p:nvSpPr>
        <p:spPr bwMode="auto">
          <a:xfrm>
            <a:off x="6088605" y="4766914"/>
            <a:ext cx="1483510" cy="1454119"/>
          </a:xfrm>
          <a:custGeom>
            <a:avLst/>
            <a:gdLst>
              <a:gd name="connsiteX0" fmla="*/ 1010352 w 1907221"/>
              <a:gd name="connsiteY0" fmla="*/ 1712 h 1869435"/>
              <a:gd name="connsiteX1" fmla="*/ 1177808 w 1907221"/>
              <a:gd name="connsiteY1" fmla="*/ 26835 h 1869435"/>
              <a:gd name="connsiteX2" fmla="*/ 1905873 w 1907221"/>
              <a:gd name="connsiteY2" fmla="*/ 1004099 h 1869435"/>
              <a:gd name="connsiteX3" fmla="*/ 1904801 w 1907221"/>
              <a:gd name="connsiteY3" fmla="*/ 1004042 h 1869435"/>
              <a:gd name="connsiteX4" fmla="*/ 1904813 w 1907221"/>
              <a:gd name="connsiteY4" fmla="*/ 1007647 h 1869435"/>
              <a:gd name="connsiteX5" fmla="*/ 1863817 w 1907221"/>
              <a:gd name="connsiteY5" fmla="*/ 1281644 h 1869435"/>
              <a:gd name="connsiteX6" fmla="*/ 1295858 w 1907221"/>
              <a:gd name="connsiteY6" fmla="*/ 1861598 h 1869435"/>
              <a:gd name="connsiteX7" fmla="*/ 1674130 w 1907221"/>
              <a:gd name="connsiteY7" fmla="*/ 1230818 h 1869435"/>
              <a:gd name="connsiteX8" fmla="*/ 1713983 w 1907221"/>
              <a:gd name="connsiteY8" fmla="*/ 1029088 h 1869435"/>
              <a:gd name="connsiteX9" fmla="*/ 1719166 w 1907221"/>
              <a:gd name="connsiteY9" fmla="*/ 973148 h 1869435"/>
              <a:gd name="connsiteX10" fmla="*/ 1719343 w 1907221"/>
              <a:gd name="connsiteY10" fmla="*/ 973135 h 1869435"/>
              <a:gd name="connsiteX11" fmla="*/ 1715260 w 1907221"/>
              <a:gd name="connsiteY11" fmla="*/ 858054 h 1869435"/>
              <a:gd name="connsiteX12" fmla="*/ 1134074 w 1907221"/>
              <a:gd name="connsiteY12" fmla="*/ 207662 h 1869435"/>
              <a:gd name="connsiteX13" fmla="*/ 253365 w 1907221"/>
              <a:gd name="connsiteY13" fmla="*/ 639530 h 1869435"/>
              <a:gd name="connsiteX14" fmla="*/ 516440 w 1907221"/>
              <a:gd name="connsiteY14" fmla="*/ 1584490 h 1869435"/>
              <a:gd name="connsiteX15" fmla="*/ 515146 w 1907221"/>
              <a:gd name="connsiteY15" fmla="*/ 1586357 h 1869435"/>
              <a:gd name="connsiteX16" fmla="*/ 530540 w 1907221"/>
              <a:gd name="connsiteY16" fmla="*/ 1596970 h 1869435"/>
              <a:gd name="connsiteX17" fmla="*/ 557399 w 1907221"/>
              <a:gd name="connsiteY17" fmla="*/ 1663282 h 1869435"/>
              <a:gd name="connsiteX18" fmla="*/ 465696 w 1907221"/>
              <a:gd name="connsiteY18" fmla="*/ 1757061 h 1869435"/>
              <a:gd name="connsiteX19" fmla="*/ 430001 w 1907221"/>
              <a:gd name="connsiteY19" fmla="*/ 1749692 h 1869435"/>
              <a:gd name="connsiteX20" fmla="*/ 411014 w 1907221"/>
              <a:gd name="connsiteY20" fmla="*/ 1736600 h 1869435"/>
              <a:gd name="connsiteX21" fmla="*/ 410464 w 1907221"/>
              <a:gd name="connsiteY21" fmla="*/ 1737393 h 1869435"/>
              <a:gd name="connsiteX22" fmla="*/ 402289 w 1907221"/>
              <a:gd name="connsiteY22" fmla="*/ 1730585 h 1869435"/>
              <a:gd name="connsiteX23" fmla="*/ 400852 w 1907221"/>
              <a:gd name="connsiteY23" fmla="*/ 1729594 h 1869435"/>
              <a:gd name="connsiteX24" fmla="*/ 400551 w 1907221"/>
              <a:gd name="connsiteY24" fmla="*/ 1729137 h 1869435"/>
              <a:gd name="connsiteX25" fmla="*/ 280349 w 1907221"/>
              <a:gd name="connsiteY25" fmla="*/ 1629029 h 1869435"/>
              <a:gd name="connsiteX26" fmla="*/ 83623 w 1907221"/>
              <a:gd name="connsiteY26" fmla="*/ 563383 h 1869435"/>
              <a:gd name="connsiteX27" fmla="*/ 1010352 w 1907221"/>
              <a:gd name="connsiteY27" fmla="*/ 1712 h 18694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907221" h="1869435">
                <a:moveTo>
                  <a:pt x="1010352" y="1712"/>
                </a:moveTo>
                <a:cubicBezTo>
                  <a:pt x="1066011" y="5058"/>
                  <a:pt x="1122015" y="13342"/>
                  <a:pt x="1177808" y="26835"/>
                </a:cubicBezTo>
                <a:cubicBezTo>
                  <a:pt x="1624151" y="134784"/>
                  <a:pt x="1930158" y="545531"/>
                  <a:pt x="1905873" y="1004099"/>
                </a:cubicBezTo>
                <a:lnTo>
                  <a:pt x="1904801" y="1004042"/>
                </a:lnTo>
                <a:lnTo>
                  <a:pt x="1904813" y="1007647"/>
                </a:lnTo>
                <a:cubicBezTo>
                  <a:pt x="1902393" y="1094591"/>
                  <a:pt x="1889088" y="1187328"/>
                  <a:pt x="1863817" y="1281644"/>
                </a:cubicBezTo>
                <a:cubicBezTo>
                  <a:pt x="1762729" y="1658906"/>
                  <a:pt x="1508445" y="1918560"/>
                  <a:pt x="1295858" y="1861598"/>
                </a:cubicBezTo>
                <a:cubicBezTo>
                  <a:pt x="1461299" y="1735029"/>
                  <a:pt x="1601808" y="1500727"/>
                  <a:pt x="1674130" y="1230818"/>
                </a:cubicBezTo>
                <a:cubicBezTo>
                  <a:pt x="1692211" y="1163340"/>
                  <a:pt x="1705488" y="1095659"/>
                  <a:pt x="1713983" y="1029088"/>
                </a:cubicBezTo>
                <a:lnTo>
                  <a:pt x="1719166" y="973148"/>
                </a:lnTo>
                <a:lnTo>
                  <a:pt x="1719343" y="973135"/>
                </a:lnTo>
                <a:lnTo>
                  <a:pt x="1715260" y="858054"/>
                </a:lnTo>
                <a:cubicBezTo>
                  <a:pt x="1676299" y="546316"/>
                  <a:pt x="1448427" y="283689"/>
                  <a:pt x="1134074" y="207662"/>
                </a:cubicBezTo>
                <a:cubicBezTo>
                  <a:pt x="774813" y="120774"/>
                  <a:pt x="404649" y="302289"/>
                  <a:pt x="253365" y="639530"/>
                </a:cubicBezTo>
                <a:cubicBezTo>
                  <a:pt x="102081" y="976771"/>
                  <a:pt x="212652" y="1373940"/>
                  <a:pt x="516440" y="1584490"/>
                </a:cubicBezTo>
                <a:lnTo>
                  <a:pt x="515146" y="1586357"/>
                </a:lnTo>
                <a:lnTo>
                  <a:pt x="530540" y="1596970"/>
                </a:lnTo>
                <a:cubicBezTo>
                  <a:pt x="547135" y="1613941"/>
                  <a:pt x="557399" y="1637386"/>
                  <a:pt x="557399" y="1663282"/>
                </a:cubicBezTo>
                <a:cubicBezTo>
                  <a:pt x="557399" y="1715075"/>
                  <a:pt x="516342" y="1757061"/>
                  <a:pt x="465696" y="1757061"/>
                </a:cubicBezTo>
                <a:cubicBezTo>
                  <a:pt x="453035" y="1757061"/>
                  <a:pt x="440972" y="1754437"/>
                  <a:pt x="430001" y="1749692"/>
                </a:cubicBezTo>
                <a:lnTo>
                  <a:pt x="411014" y="1736600"/>
                </a:lnTo>
                <a:lnTo>
                  <a:pt x="410464" y="1737393"/>
                </a:lnTo>
                <a:lnTo>
                  <a:pt x="402289" y="1730585"/>
                </a:lnTo>
                <a:lnTo>
                  <a:pt x="400852" y="1729594"/>
                </a:lnTo>
                <a:lnTo>
                  <a:pt x="400551" y="1729137"/>
                </a:lnTo>
                <a:lnTo>
                  <a:pt x="280349" y="1629029"/>
                </a:lnTo>
                <a:cubicBezTo>
                  <a:pt x="3781" y="1353611"/>
                  <a:pt x="-80837" y="929995"/>
                  <a:pt x="83623" y="563383"/>
                </a:cubicBezTo>
                <a:cubicBezTo>
                  <a:pt x="248083" y="196771"/>
                  <a:pt x="620742" y="-21713"/>
                  <a:pt x="1010352" y="1712"/>
                </a:cubicBezTo>
                <a:close/>
              </a:path>
            </a:pathLst>
          </a:cu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415321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52770</TotalTime>
  <Words>8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pptxk90_マル、二重丸図形</dc:title>
  <dc:subject>pptxk90_マル、二重丸図形</dc:subject>
  <dc:creator>でじけろお</dc:creator>
  <cp:revision>1</cp:revision>
  <dcterms:created xsi:type="dcterms:W3CDTF">2018-05-20T00:31:01Z</dcterms:created>
  <dcterms:modified xsi:type="dcterms:W3CDTF">2022-10-06T07:18:50Z</dcterms:modified>
  <cp:version>1</cp:version>
</cp:coreProperties>
</file>